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31"/>
  </p:notesMasterIdLst>
  <p:handoutMasterIdLst>
    <p:handoutMasterId r:id="rId32"/>
  </p:handoutMasterIdLst>
  <p:sldIdLst>
    <p:sldId id="266" r:id="rId5"/>
    <p:sldId id="281" r:id="rId6"/>
    <p:sldId id="274" r:id="rId7"/>
    <p:sldId id="279" r:id="rId8"/>
    <p:sldId id="526" r:id="rId9"/>
    <p:sldId id="522" r:id="rId10"/>
    <p:sldId id="528" r:id="rId11"/>
    <p:sldId id="282" r:id="rId12"/>
    <p:sldId id="284" r:id="rId13"/>
    <p:sldId id="285" r:id="rId14"/>
    <p:sldId id="529" r:id="rId15"/>
    <p:sldId id="286" r:id="rId16"/>
    <p:sldId id="288" r:id="rId17"/>
    <p:sldId id="275" r:id="rId18"/>
    <p:sldId id="287" r:id="rId19"/>
    <p:sldId id="530" r:id="rId20"/>
    <p:sldId id="283" r:id="rId21"/>
    <p:sldId id="289" r:id="rId22"/>
    <p:sldId id="276" r:id="rId23"/>
    <p:sldId id="523" r:id="rId24"/>
    <p:sldId id="519" r:id="rId25"/>
    <p:sldId id="520" r:id="rId26"/>
    <p:sldId id="521" r:id="rId27"/>
    <p:sldId id="524" r:id="rId28"/>
    <p:sldId id="272" r:id="rId29"/>
    <p:sldId id="525" r:id="rId30"/>
  </p:sldIdLst>
  <p:sldSz cx="12192000" cy="6858000"/>
  <p:notesSz cx="6799263" cy="9929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271"/>
    <a:srgbClr val="00896B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6" d="100"/>
          <a:sy n="76" d="100"/>
        </p:scale>
        <p:origin x="741" y="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128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éline Schmid" userId="5af4d7b3-916c-4797-b1f0-9cd23f0f52b6" providerId="ADAL" clId="{6877EB53-0598-4C20-B0AF-918D38103E5F}"/>
    <pc:docChg chg="custSel addSld delSld modSld">
      <pc:chgData name="Céline Schmid" userId="5af4d7b3-916c-4797-b1f0-9cd23f0f52b6" providerId="ADAL" clId="{6877EB53-0598-4C20-B0AF-918D38103E5F}" dt="2022-09-22T13:57:35.084" v="135" actId="20577"/>
      <pc:docMkLst>
        <pc:docMk/>
      </pc:docMkLst>
      <pc:sldChg chg="modSp mod">
        <pc:chgData name="Céline Schmid" userId="5af4d7b3-916c-4797-b1f0-9cd23f0f52b6" providerId="ADAL" clId="{6877EB53-0598-4C20-B0AF-918D38103E5F}" dt="2022-09-22T12:52:36.445" v="94" actId="20577"/>
        <pc:sldMkLst>
          <pc:docMk/>
          <pc:sldMk cId="1690669479" sldId="276"/>
        </pc:sldMkLst>
        <pc:spChg chg="mod">
          <ac:chgData name="Céline Schmid" userId="5af4d7b3-916c-4797-b1f0-9cd23f0f52b6" providerId="ADAL" clId="{6877EB53-0598-4C20-B0AF-918D38103E5F}" dt="2022-09-22T12:52:36.445" v="94" actId="20577"/>
          <ac:spMkLst>
            <pc:docMk/>
            <pc:sldMk cId="1690669479" sldId="276"/>
            <ac:spMk id="6" creationId="{D742B582-1B76-B3A8-95F0-5C9EAE80A95F}"/>
          </ac:spMkLst>
        </pc:spChg>
      </pc:sldChg>
      <pc:sldChg chg="addSp delSp modSp mod delAnim modAnim">
        <pc:chgData name="Céline Schmid" userId="5af4d7b3-916c-4797-b1f0-9cd23f0f52b6" providerId="ADAL" clId="{6877EB53-0598-4C20-B0AF-918D38103E5F}" dt="2022-09-22T13:11:06.619" v="110" actId="1076"/>
        <pc:sldMkLst>
          <pc:docMk/>
          <pc:sldMk cId="2225416628" sldId="281"/>
        </pc:sldMkLst>
        <pc:spChg chg="add del mod">
          <ac:chgData name="Céline Schmid" userId="5af4d7b3-916c-4797-b1f0-9cd23f0f52b6" providerId="ADAL" clId="{6877EB53-0598-4C20-B0AF-918D38103E5F}" dt="2022-09-22T12:36:50.814" v="24" actId="22"/>
          <ac:spMkLst>
            <pc:docMk/>
            <pc:sldMk cId="2225416628" sldId="281"/>
            <ac:spMk id="4" creationId="{04AAAFD4-9647-448C-8E3B-0FF169980848}"/>
          </ac:spMkLst>
        </pc:spChg>
        <pc:picChg chg="add mod ord">
          <ac:chgData name="Céline Schmid" userId="5af4d7b3-916c-4797-b1f0-9cd23f0f52b6" providerId="ADAL" clId="{6877EB53-0598-4C20-B0AF-918D38103E5F}" dt="2022-09-22T13:11:06.619" v="110" actId="1076"/>
          <ac:picMkLst>
            <pc:docMk/>
            <pc:sldMk cId="2225416628" sldId="281"/>
            <ac:picMk id="7" creationId="{FA2A80F0-1933-4DA4-816A-604055822D0E}"/>
          </ac:picMkLst>
        </pc:picChg>
        <pc:picChg chg="del">
          <ac:chgData name="Céline Schmid" userId="5af4d7b3-916c-4797-b1f0-9cd23f0f52b6" providerId="ADAL" clId="{6877EB53-0598-4C20-B0AF-918D38103E5F}" dt="2022-09-22T12:36:43.563" v="23" actId="478"/>
          <ac:picMkLst>
            <pc:docMk/>
            <pc:sldMk cId="2225416628" sldId="281"/>
            <ac:picMk id="8" creationId="{110F95E5-42AB-E04C-305D-94B032468C88}"/>
          </ac:picMkLst>
        </pc:picChg>
      </pc:sldChg>
      <pc:sldChg chg="modSp mod">
        <pc:chgData name="Céline Schmid" userId="5af4d7b3-916c-4797-b1f0-9cd23f0f52b6" providerId="ADAL" clId="{6877EB53-0598-4C20-B0AF-918D38103E5F}" dt="2022-09-22T13:52:45.491" v="122" actId="20577"/>
        <pc:sldMkLst>
          <pc:docMk/>
          <pc:sldMk cId="4054954768" sldId="287"/>
        </pc:sldMkLst>
        <pc:spChg chg="mod">
          <ac:chgData name="Céline Schmid" userId="5af4d7b3-916c-4797-b1f0-9cd23f0f52b6" providerId="ADAL" clId="{6877EB53-0598-4C20-B0AF-918D38103E5F}" dt="2022-09-22T13:52:45.491" v="122" actId="20577"/>
          <ac:spMkLst>
            <pc:docMk/>
            <pc:sldMk cId="4054954768" sldId="287"/>
            <ac:spMk id="4" creationId="{679DFE9E-E257-4B05-10C4-3B16293876E6}"/>
          </ac:spMkLst>
        </pc:spChg>
      </pc:sldChg>
      <pc:sldChg chg="modSp mod">
        <pc:chgData name="Céline Schmid" userId="5af4d7b3-916c-4797-b1f0-9cd23f0f52b6" providerId="ADAL" clId="{6877EB53-0598-4C20-B0AF-918D38103E5F}" dt="2022-09-22T12:52:51.574" v="98" actId="14"/>
        <pc:sldMkLst>
          <pc:docMk/>
          <pc:sldMk cId="2912156446" sldId="289"/>
        </pc:sldMkLst>
        <pc:spChg chg="mod">
          <ac:chgData name="Céline Schmid" userId="5af4d7b3-916c-4797-b1f0-9cd23f0f52b6" providerId="ADAL" clId="{6877EB53-0598-4C20-B0AF-918D38103E5F}" dt="2022-09-22T12:48:45.921" v="48" actId="1035"/>
          <ac:spMkLst>
            <pc:docMk/>
            <pc:sldMk cId="2912156446" sldId="289"/>
            <ac:spMk id="3" creationId="{9751649D-459B-9A8B-D042-458CA48D9F29}"/>
          </ac:spMkLst>
        </pc:spChg>
        <pc:spChg chg="mod">
          <ac:chgData name="Céline Schmid" userId="5af4d7b3-916c-4797-b1f0-9cd23f0f52b6" providerId="ADAL" clId="{6877EB53-0598-4C20-B0AF-918D38103E5F}" dt="2022-09-22T12:52:51.574" v="98" actId="14"/>
          <ac:spMkLst>
            <pc:docMk/>
            <pc:sldMk cId="2912156446" sldId="289"/>
            <ac:spMk id="4" creationId="{9CFCE840-C4EE-37D6-FE2E-6B5EBEF5F493}"/>
          </ac:spMkLst>
        </pc:spChg>
      </pc:sldChg>
      <pc:sldChg chg="modSp mod">
        <pc:chgData name="Céline Schmid" userId="5af4d7b3-916c-4797-b1f0-9cd23f0f52b6" providerId="ADAL" clId="{6877EB53-0598-4C20-B0AF-918D38103E5F}" dt="2022-09-22T13:57:35.084" v="135" actId="20577"/>
        <pc:sldMkLst>
          <pc:docMk/>
          <pc:sldMk cId="1572716992" sldId="519"/>
        </pc:sldMkLst>
        <pc:graphicFrameChg chg="modGraphic">
          <ac:chgData name="Céline Schmid" userId="5af4d7b3-916c-4797-b1f0-9cd23f0f52b6" providerId="ADAL" clId="{6877EB53-0598-4C20-B0AF-918D38103E5F}" dt="2022-09-22T13:57:35.084" v="135" actId="20577"/>
          <ac:graphicFrameMkLst>
            <pc:docMk/>
            <pc:sldMk cId="1572716992" sldId="519"/>
            <ac:graphicFrameMk id="526" creationId="{00000000-0000-0000-0000-000000000000}"/>
          </ac:graphicFrameMkLst>
        </pc:graphicFrameChg>
      </pc:sldChg>
      <pc:sldChg chg="modSp mod">
        <pc:chgData name="Céline Schmid" userId="5af4d7b3-916c-4797-b1f0-9cd23f0f52b6" providerId="ADAL" clId="{6877EB53-0598-4C20-B0AF-918D38103E5F}" dt="2022-09-22T12:55:01.036" v="102" actId="12"/>
        <pc:sldMkLst>
          <pc:docMk/>
          <pc:sldMk cId="310838419" sldId="520"/>
        </pc:sldMkLst>
        <pc:spChg chg="mod">
          <ac:chgData name="Céline Schmid" userId="5af4d7b3-916c-4797-b1f0-9cd23f0f52b6" providerId="ADAL" clId="{6877EB53-0598-4C20-B0AF-918D38103E5F}" dt="2022-09-22T12:55:01.036" v="102" actId="12"/>
          <ac:spMkLst>
            <pc:docMk/>
            <pc:sldMk cId="310838419" sldId="520"/>
            <ac:spMk id="4" creationId="{25B34E2A-9D11-8E79-9DE2-5A3F180C97CF}"/>
          </ac:spMkLst>
        </pc:spChg>
      </pc:sldChg>
      <pc:sldChg chg="modSp mod">
        <pc:chgData name="Céline Schmid" userId="5af4d7b3-916c-4797-b1f0-9cd23f0f52b6" providerId="ADAL" clId="{6877EB53-0598-4C20-B0AF-918D38103E5F}" dt="2022-09-22T13:08:18.189" v="109" actId="1035"/>
        <pc:sldMkLst>
          <pc:docMk/>
          <pc:sldMk cId="2077247897" sldId="522"/>
        </pc:sldMkLst>
        <pc:spChg chg="mod">
          <ac:chgData name="Céline Schmid" userId="5af4d7b3-916c-4797-b1f0-9cd23f0f52b6" providerId="ADAL" clId="{6877EB53-0598-4C20-B0AF-918D38103E5F}" dt="2022-09-22T13:08:10.903" v="107" actId="1035"/>
          <ac:spMkLst>
            <pc:docMk/>
            <pc:sldMk cId="2077247897" sldId="522"/>
            <ac:spMk id="3" creationId="{722E2862-7090-3E82-35B0-340B041E8AD1}"/>
          </ac:spMkLst>
        </pc:spChg>
        <pc:spChg chg="mod">
          <ac:chgData name="Céline Schmid" userId="5af4d7b3-916c-4797-b1f0-9cd23f0f52b6" providerId="ADAL" clId="{6877EB53-0598-4C20-B0AF-918D38103E5F}" dt="2022-09-22T13:08:18.189" v="109" actId="1035"/>
          <ac:spMkLst>
            <pc:docMk/>
            <pc:sldMk cId="2077247897" sldId="522"/>
            <ac:spMk id="4" creationId="{CFC4977A-6A89-C989-9EFD-A9DF855B61DA}"/>
          </ac:spMkLst>
        </pc:spChg>
      </pc:sldChg>
      <pc:sldChg chg="modSp mod">
        <pc:chgData name="Céline Schmid" userId="5af4d7b3-916c-4797-b1f0-9cd23f0f52b6" providerId="ADAL" clId="{6877EB53-0598-4C20-B0AF-918D38103E5F}" dt="2022-09-22T12:54:44.885" v="99" actId="14100"/>
        <pc:sldMkLst>
          <pc:docMk/>
          <pc:sldMk cId="2616176979" sldId="524"/>
        </pc:sldMkLst>
        <pc:spChg chg="mod">
          <ac:chgData name="Céline Schmid" userId="5af4d7b3-916c-4797-b1f0-9cd23f0f52b6" providerId="ADAL" clId="{6877EB53-0598-4C20-B0AF-918D38103E5F}" dt="2022-09-22T12:54:44.885" v="99" actId="14100"/>
          <ac:spMkLst>
            <pc:docMk/>
            <pc:sldMk cId="2616176979" sldId="524"/>
            <ac:spMk id="4" creationId="{41D4161B-94FB-284E-FAAE-6A63027FE812}"/>
          </ac:spMkLst>
        </pc:spChg>
      </pc:sldChg>
      <pc:sldChg chg="modSp mod">
        <pc:chgData name="Céline Schmid" userId="5af4d7b3-916c-4797-b1f0-9cd23f0f52b6" providerId="ADAL" clId="{6877EB53-0598-4C20-B0AF-918D38103E5F}" dt="2022-09-22T13:14:47.280" v="111" actId="12"/>
        <pc:sldMkLst>
          <pc:docMk/>
          <pc:sldMk cId="2374078776" sldId="526"/>
        </pc:sldMkLst>
        <pc:spChg chg="mod">
          <ac:chgData name="Céline Schmid" userId="5af4d7b3-916c-4797-b1f0-9cd23f0f52b6" providerId="ADAL" clId="{6877EB53-0598-4C20-B0AF-918D38103E5F}" dt="2022-09-22T13:14:47.280" v="111" actId="12"/>
          <ac:spMkLst>
            <pc:docMk/>
            <pc:sldMk cId="2374078776" sldId="526"/>
            <ac:spMk id="5" creationId="{A1D98AB9-215D-DCC4-5922-EC172409AC95}"/>
          </ac:spMkLst>
        </pc:spChg>
      </pc:sldChg>
      <pc:sldChg chg="addSp modSp new del mod">
        <pc:chgData name="Céline Schmid" userId="5af4d7b3-916c-4797-b1f0-9cd23f0f52b6" providerId="ADAL" clId="{6877EB53-0598-4C20-B0AF-918D38103E5F}" dt="2022-09-22T12:37:56.484" v="38" actId="2696"/>
        <pc:sldMkLst>
          <pc:docMk/>
          <pc:sldMk cId="2476942598" sldId="529"/>
        </pc:sldMkLst>
        <pc:spChg chg="add mod">
          <ac:chgData name="Céline Schmid" userId="5af4d7b3-916c-4797-b1f0-9cd23f0f52b6" providerId="ADAL" clId="{6877EB53-0598-4C20-B0AF-918D38103E5F}" dt="2022-09-22T12:36:00.982" v="22" actId="255"/>
          <ac:spMkLst>
            <pc:docMk/>
            <pc:sldMk cId="2476942598" sldId="529"/>
            <ac:spMk id="4" creationId="{BB49BFF8-5C4D-4310-87D7-ECC3729CB235}"/>
          </ac:spMkLst>
        </pc:spChg>
      </pc:sldChg>
    </pc:docChg>
  </pc:docChgLst>
  <pc:docChgLst>
    <pc:chgData name="Sandra Joos" userId="5141fdf8-f9d0-46bd-aea6-dccea03d4414" providerId="ADAL" clId="{766C8AF3-4BD5-479C-A85F-55B2303D8CD8}"/>
    <pc:docChg chg="modSld">
      <pc:chgData name="Sandra Joos" userId="5141fdf8-f9d0-46bd-aea6-dccea03d4414" providerId="ADAL" clId="{766C8AF3-4BD5-479C-A85F-55B2303D8CD8}" dt="2022-09-28T15:14:40.534" v="1" actId="404"/>
      <pc:docMkLst>
        <pc:docMk/>
      </pc:docMkLst>
      <pc:sldChg chg="modNotesTx">
        <pc:chgData name="Sandra Joos" userId="5141fdf8-f9d0-46bd-aea6-dccea03d4414" providerId="ADAL" clId="{766C8AF3-4BD5-479C-A85F-55B2303D8CD8}" dt="2022-09-28T15:14:40.534" v="1" actId="404"/>
        <pc:sldMkLst>
          <pc:docMk/>
          <pc:sldMk cId="2490246148" sldId="279"/>
        </pc:sldMkLst>
      </pc:sldChg>
    </pc:docChg>
  </pc:docChgLst>
  <pc:docChgLst>
    <pc:chgData name="Sandra Joos" userId="5141fdf8-f9d0-46bd-aea6-dccea03d4414" providerId="ADAL" clId="{4845FE34-1C16-499C-8051-45513FC10E03}"/>
    <pc:docChg chg="undo custSel addSld delSld modSld sldOrd modNotesMaster modHandout">
      <pc:chgData name="Sandra Joos" userId="5141fdf8-f9d0-46bd-aea6-dccea03d4414" providerId="ADAL" clId="{4845FE34-1C16-499C-8051-45513FC10E03}" dt="2022-09-27T15:30:10.525" v="14132" actId="113"/>
      <pc:docMkLst>
        <pc:docMk/>
      </pc:docMkLst>
      <pc:sldChg chg="modSp mod">
        <pc:chgData name="Sandra Joos" userId="5141fdf8-f9d0-46bd-aea6-dccea03d4414" providerId="ADAL" clId="{4845FE34-1C16-499C-8051-45513FC10E03}" dt="2022-09-21T09:36:19.800" v="370" actId="20577"/>
        <pc:sldMkLst>
          <pc:docMk/>
          <pc:sldMk cId="301379023" sldId="266"/>
        </pc:sldMkLst>
        <pc:spChg chg="mod">
          <ac:chgData name="Sandra Joos" userId="5141fdf8-f9d0-46bd-aea6-dccea03d4414" providerId="ADAL" clId="{4845FE34-1C16-499C-8051-45513FC10E03}" dt="2022-09-21T09:36:19.800" v="370" actId="20577"/>
          <ac:spMkLst>
            <pc:docMk/>
            <pc:sldMk cId="301379023" sldId="266"/>
            <ac:spMk id="2" creationId="{B02990F0-D17D-3F73-D370-E11ED92F8F71}"/>
          </ac:spMkLst>
        </pc:spChg>
        <pc:spChg chg="mod">
          <ac:chgData name="Sandra Joos" userId="5141fdf8-f9d0-46bd-aea6-dccea03d4414" providerId="ADAL" clId="{4845FE34-1C16-499C-8051-45513FC10E03}" dt="2022-09-21T09:06:50.017" v="117" actId="20577"/>
          <ac:spMkLst>
            <pc:docMk/>
            <pc:sldMk cId="301379023" sldId="266"/>
            <ac:spMk id="3" creationId="{60D7F6AA-2456-4C60-76E9-60C2BBA16DEE}"/>
          </ac:spMkLst>
        </pc:spChg>
      </pc:sldChg>
      <pc:sldChg chg="del">
        <pc:chgData name="Sandra Joos" userId="5141fdf8-f9d0-46bd-aea6-dccea03d4414" providerId="ADAL" clId="{4845FE34-1C16-499C-8051-45513FC10E03}" dt="2022-09-21T09:10:16.400" v="119" actId="2696"/>
        <pc:sldMkLst>
          <pc:docMk/>
          <pc:sldMk cId="909001860" sldId="267"/>
        </pc:sldMkLst>
      </pc:sldChg>
      <pc:sldChg chg="del">
        <pc:chgData name="Sandra Joos" userId="5141fdf8-f9d0-46bd-aea6-dccea03d4414" providerId="ADAL" clId="{4845FE34-1C16-499C-8051-45513FC10E03}" dt="2022-09-21T09:25:21.291" v="123" actId="2696"/>
        <pc:sldMkLst>
          <pc:docMk/>
          <pc:sldMk cId="1205013449" sldId="268"/>
        </pc:sldMkLst>
      </pc:sldChg>
      <pc:sldChg chg="del">
        <pc:chgData name="Sandra Joos" userId="5141fdf8-f9d0-46bd-aea6-dccea03d4414" providerId="ADAL" clId="{4845FE34-1C16-499C-8051-45513FC10E03}" dt="2022-09-21T09:25:29.454" v="124" actId="2696"/>
        <pc:sldMkLst>
          <pc:docMk/>
          <pc:sldMk cId="360686637" sldId="269"/>
        </pc:sldMkLst>
      </pc:sldChg>
      <pc:sldChg chg="ord">
        <pc:chgData name="Sandra Joos" userId="5141fdf8-f9d0-46bd-aea6-dccea03d4414" providerId="ADAL" clId="{4845FE34-1C16-499C-8051-45513FC10E03}" dt="2022-09-21T09:11:34.020" v="122"/>
        <pc:sldMkLst>
          <pc:docMk/>
          <pc:sldMk cId="1975330984" sldId="271"/>
        </pc:sldMkLst>
      </pc:sldChg>
      <pc:sldChg chg="modSp mod modNotesTx">
        <pc:chgData name="Sandra Joos" userId="5141fdf8-f9d0-46bd-aea6-dccea03d4414" providerId="ADAL" clId="{4845FE34-1C16-499C-8051-45513FC10E03}" dt="2022-09-22T11:25:06.784" v="8102" actId="20577"/>
        <pc:sldMkLst>
          <pc:docMk/>
          <pc:sldMk cId="3848114648" sldId="274"/>
        </pc:sldMkLst>
        <pc:spChg chg="mod">
          <ac:chgData name="Sandra Joos" userId="5141fdf8-f9d0-46bd-aea6-dccea03d4414" providerId="ADAL" clId="{4845FE34-1C16-499C-8051-45513FC10E03}" dt="2022-09-21T09:27:36.691" v="222" actId="20577"/>
          <ac:spMkLst>
            <pc:docMk/>
            <pc:sldMk cId="3848114648" sldId="274"/>
            <ac:spMk id="5" creationId="{2E932185-2C7B-9C76-E588-9F684FBABDD1}"/>
          </ac:spMkLst>
        </pc:spChg>
        <pc:spChg chg="mod">
          <ac:chgData name="Sandra Joos" userId="5141fdf8-f9d0-46bd-aea6-dccea03d4414" providerId="ADAL" clId="{4845FE34-1C16-499C-8051-45513FC10E03}" dt="2022-09-22T11:24:55.929" v="8008" actId="20577"/>
          <ac:spMkLst>
            <pc:docMk/>
            <pc:sldMk cId="3848114648" sldId="274"/>
            <ac:spMk id="6" creationId="{4BD0B77E-DAE8-0C7B-4050-36156FDCB8B5}"/>
          </ac:spMkLst>
        </pc:spChg>
      </pc:sldChg>
      <pc:sldChg chg="modSp new mod modNotesTx">
        <pc:chgData name="Sandra Joos" userId="5141fdf8-f9d0-46bd-aea6-dccea03d4414" providerId="ADAL" clId="{4845FE34-1C16-499C-8051-45513FC10E03}" dt="2022-09-27T15:00:21.292" v="13355" actId="20577"/>
        <pc:sldMkLst>
          <pc:docMk/>
          <pc:sldMk cId="1847094305" sldId="275"/>
        </pc:sldMkLst>
        <pc:spChg chg="mod">
          <ac:chgData name="Sandra Joos" userId="5141fdf8-f9d0-46bd-aea6-dccea03d4414" providerId="ADAL" clId="{4845FE34-1C16-499C-8051-45513FC10E03}" dt="2022-09-21T13:47:45.125" v="1504" actId="20577"/>
          <ac:spMkLst>
            <pc:docMk/>
            <pc:sldMk cId="1847094305" sldId="275"/>
            <ac:spMk id="5" creationId="{8FABD076-85BA-0CD2-D504-2F7433E42F9C}"/>
          </ac:spMkLst>
        </pc:spChg>
        <pc:spChg chg="mod">
          <ac:chgData name="Sandra Joos" userId="5141fdf8-f9d0-46bd-aea6-dccea03d4414" providerId="ADAL" clId="{4845FE34-1C16-499C-8051-45513FC10E03}" dt="2022-09-27T15:00:21.292" v="13355" actId="20577"/>
          <ac:spMkLst>
            <pc:docMk/>
            <pc:sldMk cId="1847094305" sldId="275"/>
            <ac:spMk id="6" creationId="{66B0C067-66A3-8914-C7A5-3F0FBF60F3FE}"/>
          </ac:spMkLst>
        </pc:spChg>
      </pc:sldChg>
      <pc:sldChg chg="addSp delSp modSp new mod modNotesTx">
        <pc:chgData name="Sandra Joos" userId="5141fdf8-f9d0-46bd-aea6-dccea03d4414" providerId="ADAL" clId="{4845FE34-1C16-499C-8051-45513FC10E03}" dt="2022-09-23T08:42:19.092" v="12506" actId="113"/>
        <pc:sldMkLst>
          <pc:docMk/>
          <pc:sldMk cId="1690669479" sldId="276"/>
        </pc:sldMkLst>
        <pc:spChg chg="add del mod">
          <ac:chgData name="Sandra Joos" userId="5141fdf8-f9d0-46bd-aea6-dccea03d4414" providerId="ADAL" clId="{4845FE34-1C16-499C-8051-45513FC10E03}" dt="2022-09-22T08:47:47.901" v="4665"/>
          <ac:spMkLst>
            <pc:docMk/>
            <pc:sldMk cId="1690669479" sldId="276"/>
            <ac:spMk id="2" creationId="{4CFFA69B-1772-8857-C06A-5E3978C717B6}"/>
          </ac:spMkLst>
        </pc:spChg>
        <pc:spChg chg="mod">
          <ac:chgData name="Sandra Joos" userId="5141fdf8-f9d0-46bd-aea6-dccea03d4414" providerId="ADAL" clId="{4845FE34-1C16-499C-8051-45513FC10E03}" dt="2022-09-22T09:42:39.830" v="6499" actId="20577"/>
          <ac:spMkLst>
            <pc:docMk/>
            <pc:sldMk cId="1690669479" sldId="276"/>
            <ac:spMk id="5" creationId="{C3D67A1A-5494-BC63-A77B-ADA9B296AD8A}"/>
          </ac:spMkLst>
        </pc:spChg>
        <pc:spChg chg="mod">
          <ac:chgData name="Sandra Joos" userId="5141fdf8-f9d0-46bd-aea6-dccea03d4414" providerId="ADAL" clId="{4845FE34-1C16-499C-8051-45513FC10E03}" dt="2022-09-23T08:42:19.092" v="12506" actId="113"/>
          <ac:spMkLst>
            <pc:docMk/>
            <pc:sldMk cId="1690669479" sldId="276"/>
            <ac:spMk id="6" creationId="{D742B582-1B76-B3A8-95F0-5C9EAE80A95F}"/>
          </ac:spMkLst>
        </pc:spChg>
      </pc:sldChg>
      <pc:sldChg chg="addSp delSp modSp new del mod">
        <pc:chgData name="Sandra Joos" userId="5141fdf8-f9d0-46bd-aea6-dccea03d4414" providerId="ADAL" clId="{4845FE34-1C16-499C-8051-45513FC10E03}" dt="2022-09-21T14:47:44.654" v="2741" actId="2696"/>
        <pc:sldMkLst>
          <pc:docMk/>
          <pc:sldMk cId="731821936" sldId="277"/>
        </pc:sldMkLst>
        <pc:spChg chg="del">
          <ac:chgData name="Sandra Joos" userId="5141fdf8-f9d0-46bd-aea6-dccea03d4414" providerId="ADAL" clId="{4845FE34-1C16-499C-8051-45513FC10E03}" dt="2022-09-21T14:33:36.179" v="2441" actId="21"/>
          <ac:spMkLst>
            <pc:docMk/>
            <pc:sldMk cId="731821936" sldId="277"/>
            <ac:spMk id="5" creationId="{CAE96EB8-A0DA-C39D-5786-001D9B9BA2C5}"/>
          </ac:spMkLst>
        </pc:spChg>
        <pc:spChg chg="del">
          <ac:chgData name="Sandra Joos" userId="5141fdf8-f9d0-46bd-aea6-dccea03d4414" providerId="ADAL" clId="{4845FE34-1C16-499C-8051-45513FC10E03}" dt="2022-09-21T14:33:26.768" v="2438" actId="22"/>
          <ac:spMkLst>
            <pc:docMk/>
            <pc:sldMk cId="731821936" sldId="277"/>
            <ac:spMk id="6" creationId="{BE6E67E2-42E7-5B11-39E7-DB60DA9055A3}"/>
          </ac:spMkLst>
        </pc:spChg>
        <pc:picChg chg="add mod ord">
          <ac:chgData name="Sandra Joos" userId="5141fdf8-f9d0-46bd-aea6-dccea03d4414" providerId="ADAL" clId="{4845FE34-1C16-499C-8051-45513FC10E03}" dt="2022-09-21T14:33:43.918" v="2444" actId="1076"/>
          <ac:picMkLst>
            <pc:docMk/>
            <pc:sldMk cId="731821936" sldId="277"/>
            <ac:picMk id="8" creationId="{A86141E7-E4B7-DAA6-1C76-473FE833B0A8}"/>
          </ac:picMkLst>
        </pc:picChg>
      </pc:sldChg>
      <pc:sldChg chg="addSp delSp modSp new mod ord">
        <pc:chgData name="Sandra Joos" userId="5141fdf8-f9d0-46bd-aea6-dccea03d4414" providerId="ADAL" clId="{4845FE34-1C16-499C-8051-45513FC10E03}" dt="2022-09-21T09:47:52.099" v="373"/>
        <pc:sldMkLst>
          <pc:docMk/>
          <pc:sldMk cId="2297366295" sldId="278"/>
        </pc:sldMkLst>
        <pc:spChg chg="del">
          <ac:chgData name="Sandra Joos" userId="5141fdf8-f9d0-46bd-aea6-dccea03d4414" providerId="ADAL" clId="{4845FE34-1C16-499C-8051-45513FC10E03}" dt="2022-09-21T08:46:23.742" v="5"/>
          <ac:spMkLst>
            <pc:docMk/>
            <pc:sldMk cId="2297366295" sldId="278"/>
            <ac:spMk id="6" creationId="{98E9C439-61AF-294B-7186-D2C73DEB52C2}"/>
          </ac:spMkLst>
        </pc:spChg>
        <pc:spChg chg="add">
          <ac:chgData name="Sandra Joos" userId="5141fdf8-f9d0-46bd-aea6-dccea03d4414" providerId="ADAL" clId="{4845FE34-1C16-499C-8051-45513FC10E03}" dt="2022-09-21T08:46:12.400" v="4" actId="11529"/>
          <ac:spMkLst>
            <pc:docMk/>
            <pc:sldMk cId="2297366295" sldId="278"/>
            <ac:spMk id="7" creationId="{1A2F7753-1FE5-4004-EA10-416690B40F1F}"/>
          </ac:spMkLst>
        </pc:spChg>
        <pc:spChg chg="add del mod">
          <ac:chgData name="Sandra Joos" userId="5141fdf8-f9d0-46bd-aea6-dccea03d4414" providerId="ADAL" clId="{4845FE34-1C16-499C-8051-45513FC10E03}" dt="2022-09-21T09:47:34.006" v="371" actId="21"/>
          <ac:spMkLst>
            <pc:docMk/>
            <pc:sldMk cId="2297366295" sldId="278"/>
            <ac:spMk id="10" creationId="{70540137-2063-9CC4-3060-65BD5676C032}"/>
          </ac:spMkLst>
        </pc:spChg>
        <pc:picChg chg="add del mod">
          <ac:chgData name="Sandra Joos" userId="5141fdf8-f9d0-46bd-aea6-dccea03d4414" providerId="ADAL" clId="{4845FE34-1C16-499C-8051-45513FC10E03}" dt="2022-09-21T08:47:24.460" v="28" actId="21"/>
          <ac:picMkLst>
            <pc:docMk/>
            <pc:sldMk cId="2297366295" sldId="278"/>
            <ac:picMk id="8" creationId="{0D01C96C-87B8-0C27-B11B-8643643B9AD7}"/>
          </ac:picMkLst>
        </pc:picChg>
      </pc:sldChg>
      <pc:sldChg chg="modSp new mod ord">
        <pc:chgData name="Sandra Joos" userId="5141fdf8-f9d0-46bd-aea6-dccea03d4414" providerId="ADAL" clId="{4845FE34-1C16-499C-8051-45513FC10E03}" dt="2022-09-22T12:06:06.083" v="8769" actId="948"/>
        <pc:sldMkLst>
          <pc:docMk/>
          <pc:sldMk cId="2490246148" sldId="279"/>
        </pc:sldMkLst>
        <pc:spChg chg="mod">
          <ac:chgData name="Sandra Joos" userId="5141fdf8-f9d0-46bd-aea6-dccea03d4414" providerId="ADAL" clId="{4845FE34-1C16-499C-8051-45513FC10E03}" dt="2022-09-22T11:34:47.511" v="8246" actId="20577"/>
          <ac:spMkLst>
            <pc:docMk/>
            <pc:sldMk cId="2490246148" sldId="279"/>
            <ac:spMk id="5" creationId="{495D9CDF-1E53-5703-5BD7-19122D30A953}"/>
          </ac:spMkLst>
        </pc:spChg>
        <pc:spChg chg="mod">
          <ac:chgData name="Sandra Joos" userId="5141fdf8-f9d0-46bd-aea6-dccea03d4414" providerId="ADAL" clId="{4845FE34-1C16-499C-8051-45513FC10E03}" dt="2022-09-22T12:06:06.083" v="8769" actId="948"/>
          <ac:spMkLst>
            <pc:docMk/>
            <pc:sldMk cId="2490246148" sldId="279"/>
            <ac:spMk id="6" creationId="{42C273AC-0C49-6042-5AE8-CB912B13F3C2}"/>
          </ac:spMkLst>
        </pc:spChg>
      </pc:sldChg>
      <pc:sldChg chg="modSp new del mod">
        <pc:chgData name="Sandra Joos" userId="5141fdf8-f9d0-46bd-aea6-dccea03d4414" providerId="ADAL" clId="{4845FE34-1C16-499C-8051-45513FC10E03}" dt="2022-09-22T12:09:37.590" v="8815" actId="2696"/>
        <pc:sldMkLst>
          <pc:docMk/>
          <pc:sldMk cId="3447145550" sldId="280"/>
        </pc:sldMkLst>
        <pc:spChg chg="mod">
          <ac:chgData name="Sandra Joos" userId="5141fdf8-f9d0-46bd-aea6-dccea03d4414" providerId="ADAL" clId="{4845FE34-1C16-499C-8051-45513FC10E03}" dt="2022-09-21T11:32:17.948" v="374" actId="115"/>
          <ac:spMkLst>
            <pc:docMk/>
            <pc:sldMk cId="3447145550" sldId="280"/>
            <ac:spMk id="5" creationId="{A6D95018-A77D-AC01-224B-9915E5BAA54E}"/>
          </ac:spMkLst>
        </pc:spChg>
      </pc:sldChg>
      <pc:sldChg chg="modSp mod modAnim">
        <pc:chgData name="Sandra Joos" userId="5141fdf8-f9d0-46bd-aea6-dccea03d4414" providerId="ADAL" clId="{4845FE34-1C16-499C-8051-45513FC10E03}" dt="2022-09-22T11:23:18.143" v="8004" actId="20577"/>
        <pc:sldMkLst>
          <pc:docMk/>
          <pc:sldMk cId="2225416628" sldId="281"/>
        </pc:sldMkLst>
        <pc:spChg chg="mod">
          <ac:chgData name="Sandra Joos" userId="5141fdf8-f9d0-46bd-aea6-dccea03d4414" providerId="ADAL" clId="{4845FE34-1C16-499C-8051-45513FC10E03}" dt="2022-09-22T11:23:18.143" v="8004" actId="20577"/>
          <ac:spMkLst>
            <pc:docMk/>
            <pc:sldMk cId="2225416628" sldId="281"/>
            <ac:spMk id="5" creationId="{A8B43B27-49C1-E614-1733-C6484C3865D8}"/>
          </ac:spMkLst>
        </pc:spChg>
      </pc:sldChg>
      <pc:sldChg chg="ord">
        <pc:chgData name="Sandra Joos" userId="5141fdf8-f9d0-46bd-aea6-dccea03d4414" providerId="ADAL" clId="{4845FE34-1C16-499C-8051-45513FC10E03}" dt="2022-09-21T12:37:58.829" v="376"/>
        <pc:sldMkLst>
          <pc:docMk/>
          <pc:sldMk cId="3756433215" sldId="283"/>
        </pc:sldMkLst>
      </pc:sldChg>
      <pc:sldChg chg="modSp new mod modNotesTx">
        <pc:chgData name="Sandra Joos" userId="5141fdf8-f9d0-46bd-aea6-dccea03d4414" providerId="ADAL" clId="{4845FE34-1C16-499C-8051-45513FC10E03}" dt="2022-09-22T13:00:14.583" v="9087" actId="20577"/>
        <pc:sldMkLst>
          <pc:docMk/>
          <pc:sldMk cId="1421019749" sldId="284"/>
        </pc:sldMkLst>
        <pc:spChg chg="mod">
          <ac:chgData name="Sandra Joos" userId="5141fdf8-f9d0-46bd-aea6-dccea03d4414" providerId="ADAL" clId="{4845FE34-1C16-499C-8051-45513FC10E03}" dt="2022-09-22T10:23:30.807" v="7755" actId="20577"/>
          <ac:spMkLst>
            <pc:docMk/>
            <pc:sldMk cId="1421019749" sldId="284"/>
            <ac:spMk id="3" creationId="{2D26D01A-5816-7632-A312-54743289732F}"/>
          </ac:spMkLst>
        </pc:spChg>
        <pc:spChg chg="mod">
          <ac:chgData name="Sandra Joos" userId="5141fdf8-f9d0-46bd-aea6-dccea03d4414" providerId="ADAL" clId="{4845FE34-1C16-499C-8051-45513FC10E03}" dt="2022-09-22T12:59:17.798" v="8989" actId="20577"/>
          <ac:spMkLst>
            <pc:docMk/>
            <pc:sldMk cId="1421019749" sldId="284"/>
            <ac:spMk id="4" creationId="{971B2760-E2F1-F485-CE71-78E6A405258D}"/>
          </ac:spMkLst>
        </pc:spChg>
      </pc:sldChg>
      <pc:sldChg chg="modSp new mod">
        <pc:chgData name="Sandra Joos" userId="5141fdf8-f9d0-46bd-aea6-dccea03d4414" providerId="ADAL" clId="{4845FE34-1C16-499C-8051-45513FC10E03}" dt="2022-09-27T13:15:07.728" v="12626" actId="20577"/>
        <pc:sldMkLst>
          <pc:docMk/>
          <pc:sldMk cId="3836004737" sldId="285"/>
        </pc:sldMkLst>
        <pc:spChg chg="mod">
          <ac:chgData name="Sandra Joos" userId="5141fdf8-f9d0-46bd-aea6-dccea03d4414" providerId="ADAL" clId="{4845FE34-1C16-499C-8051-45513FC10E03}" dt="2022-09-22T13:10:53.684" v="9729" actId="20577"/>
          <ac:spMkLst>
            <pc:docMk/>
            <pc:sldMk cId="3836004737" sldId="285"/>
            <ac:spMk id="3" creationId="{D53C7401-4901-065B-1766-BCF1745B9525}"/>
          </ac:spMkLst>
        </pc:spChg>
        <pc:spChg chg="mod">
          <ac:chgData name="Sandra Joos" userId="5141fdf8-f9d0-46bd-aea6-dccea03d4414" providerId="ADAL" clId="{4845FE34-1C16-499C-8051-45513FC10E03}" dt="2022-09-27T13:15:07.728" v="12626" actId="20577"/>
          <ac:spMkLst>
            <pc:docMk/>
            <pc:sldMk cId="3836004737" sldId="285"/>
            <ac:spMk id="4" creationId="{9E6E5287-6BCB-4BFF-A811-4ADEC15470E4}"/>
          </ac:spMkLst>
        </pc:spChg>
      </pc:sldChg>
      <pc:sldChg chg="modSp new mod">
        <pc:chgData name="Sandra Joos" userId="5141fdf8-f9d0-46bd-aea6-dccea03d4414" providerId="ADAL" clId="{4845FE34-1C16-499C-8051-45513FC10E03}" dt="2022-09-23T08:30:41.930" v="11759" actId="20577"/>
        <pc:sldMkLst>
          <pc:docMk/>
          <pc:sldMk cId="3821656089" sldId="286"/>
        </pc:sldMkLst>
        <pc:spChg chg="mod">
          <ac:chgData name="Sandra Joos" userId="5141fdf8-f9d0-46bd-aea6-dccea03d4414" providerId="ADAL" clId="{4845FE34-1C16-499C-8051-45513FC10E03}" dt="2022-09-22T13:27:20.668" v="10536" actId="20577"/>
          <ac:spMkLst>
            <pc:docMk/>
            <pc:sldMk cId="3821656089" sldId="286"/>
            <ac:spMk id="3" creationId="{6B3D7BEC-EB46-9ACF-F951-7ECE0923B102}"/>
          </ac:spMkLst>
        </pc:spChg>
        <pc:spChg chg="mod">
          <ac:chgData name="Sandra Joos" userId="5141fdf8-f9d0-46bd-aea6-dccea03d4414" providerId="ADAL" clId="{4845FE34-1C16-499C-8051-45513FC10E03}" dt="2022-09-23T08:30:41.930" v="11759" actId="20577"/>
          <ac:spMkLst>
            <pc:docMk/>
            <pc:sldMk cId="3821656089" sldId="286"/>
            <ac:spMk id="4" creationId="{3A065AB4-C13A-0E32-8B42-2D05C38A5227}"/>
          </ac:spMkLst>
        </pc:spChg>
      </pc:sldChg>
      <pc:sldChg chg="modSp new mod modNotesTx">
        <pc:chgData name="Sandra Joos" userId="5141fdf8-f9d0-46bd-aea6-dccea03d4414" providerId="ADAL" clId="{4845FE34-1C16-499C-8051-45513FC10E03}" dt="2022-09-27T15:04:15.986" v="13449" actId="20577"/>
        <pc:sldMkLst>
          <pc:docMk/>
          <pc:sldMk cId="4054954768" sldId="287"/>
        </pc:sldMkLst>
        <pc:spChg chg="mod">
          <ac:chgData name="Sandra Joos" userId="5141fdf8-f9d0-46bd-aea6-dccea03d4414" providerId="ADAL" clId="{4845FE34-1C16-499C-8051-45513FC10E03}" dt="2022-09-27T14:13:33.250" v="12854" actId="20577"/>
          <ac:spMkLst>
            <pc:docMk/>
            <pc:sldMk cId="4054954768" sldId="287"/>
            <ac:spMk id="3" creationId="{7894A172-7A1D-7969-EC69-9992B9E9D9FD}"/>
          </ac:spMkLst>
        </pc:spChg>
        <pc:spChg chg="mod">
          <ac:chgData name="Sandra Joos" userId="5141fdf8-f9d0-46bd-aea6-dccea03d4414" providerId="ADAL" clId="{4845FE34-1C16-499C-8051-45513FC10E03}" dt="2022-09-27T14:58:13.578" v="13284" actId="20577"/>
          <ac:spMkLst>
            <pc:docMk/>
            <pc:sldMk cId="4054954768" sldId="287"/>
            <ac:spMk id="4" creationId="{679DFE9E-E257-4B05-10C4-3B16293876E6}"/>
          </ac:spMkLst>
        </pc:spChg>
      </pc:sldChg>
      <pc:sldChg chg="modSp new mod">
        <pc:chgData name="Sandra Joos" userId="5141fdf8-f9d0-46bd-aea6-dccea03d4414" providerId="ADAL" clId="{4845FE34-1C16-499C-8051-45513FC10E03}" dt="2022-09-22T13:43:12.485" v="11502" actId="20577"/>
        <pc:sldMkLst>
          <pc:docMk/>
          <pc:sldMk cId="1456001980" sldId="288"/>
        </pc:sldMkLst>
        <pc:spChg chg="mod">
          <ac:chgData name="Sandra Joos" userId="5141fdf8-f9d0-46bd-aea6-dccea03d4414" providerId="ADAL" clId="{4845FE34-1C16-499C-8051-45513FC10E03}" dt="2022-09-21T14:15:36.318" v="2031" actId="20577"/>
          <ac:spMkLst>
            <pc:docMk/>
            <pc:sldMk cId="1456001980" sldId="288"/>
            <ac:spMk id="3" creationId="{4478F018-4DB1-1505-7923-1F4E062E67BF}"/>
          </ac:spMkLst>
        </pc:spChg>
        <pc:spChg chg="mod">
          <ac:chgData name="Sandra Joos" userId="5141fdf8-f9d0-46bd-aea6-dccea03d4414" providerId="ADAL" clId="{4845FE34-1C16-499C-8051-45513FC10E03}" dt="2022-09-22T13:43:12.485" v="11502" actId="20577"/>
          <ac:spMkLst>
            <pc:docMk/>
            <pc:sldMk cId="1456001980" sldId="288"/>
            <ac:spMk id="4" creationId="{10408274-9691-199C-EE2A-E039423D6A2D}"/>
          </ac:spMkLst>
        </pc:spChg>
      </pc:sldChg>
      <pc:sldChg chg="modSp new mod ord modNotesTx">
        <pc:chgData name="Sandra Joos" userId="5141fdf8-f9d0-46bd-aea6-dccea03d4414" providerId="ADAL" clId="{4845FE34-1C16-499C-8051-45513FC10E03}" dt="2022-09-22T10:22:27.587" v="7738" actId="12"/>
        <pc:sldMkLst>
          <pc:docMk/>
          <pc:sldMk cId="2912156446" sldId="289"/>
        </pc:sldMkLst>
        <pc:spChg chg="mod">
          <ac:chgData name="Sandra Joos" userId="5141fdf8-f9d0-46bd-aea6-dccea03d4414" providerId="ADAL" clId="{4845FE34-1C16-499C-8051-45513FC10E03}" dt="2022-09-22T09:34:39.976" v="6156" actId="20577"/>
          <ac:spMkLst>
            <pc:docMk/>
            <pc:sldMk cId="2912156446" sldId="289"/>
            <ac:spMk id="3" creationId="{9751649D-459B-9A8B-D042-458CA48D9F29}"/>
          </ac:spMkLst>
        </pc:spChg>
        <pc:spChg chg="mod">
          <ac:chgData name="Sandra Joos" userId="5141fdf8-f9d0-46bd-aea6-dccea03d4414" providerId="ADAL" clId="{4845FE34-1C16-499C-8051-45513FC10E03}" dt="2022-09-22T10:22:27.587" v="7738" actId="12"/>
          <ac:spMkLst>
            <pc:docMk/>
            <pc:sldMk cId="2912156446" sldId="289"/>
            <ac:spMk id="4" creationId="{9CFCE840-C4EE-37D6-FE2E-6B5EBEF5F493}"/>
          </ac:spMkLst>
        </pc:spChg>
      </pc:sldChg>
      <pc:sldChg chg="modSp new del mod">
        <pc:chgData name="Sandra Joos" userId="5141fdf8-f9d0-46bd-aea6-dccea03d4414" providerId="ADAL" clId="{4845FE34-1C16-499C-8051-45513FC10E03}" dt="2022-09-21T15:05:23.854" v="3016" actId="2696"/>
        <pc:sldMkLst>
          <pc:docMk/>
          <pc:sldMk cId="2304049201" sldId="290"/>
        </pc:sldMkLst>
        <pc:spChg chg="mod">
          <ac:chgData name="Sandra Joos" userId="5141fdf8-f9d0-46bd-aea6-dccea03d4414" providerId="ADAL" clId="{4845FE34-1C16-499C-8051-45513FC10E03}" dt="2022-09-21T15:02:33.764" v="3007" actId="255"/>
          <ac:spMkLst>
            <pc:docMk/>
            <pc:sldMk cId="2304049201" sldId="290"/>
            <ac:spMk id="3" creationId="{46D898BA-FEDE-6381-E2CD-26EB57867A49}"/>
          </ac:spMkLst>
        </pc:spChg>
      </pc:sldChg>
      <pc:sldChg chg="modSp add mod modNotes modNotesTx">
        <pc:chgData name="Sandra Joos" userId="5141fdf8-f9d0-46bd-aea6-dccea03d4414" providerId="ADAL" clId="{4845FE34-1C16-499C-8051-45513FC10E03}" dt="2022-09-22T14:11:46.542" v="11664"/>
        <pc:sldMkLst>
          <pc:docMk/>
          <pc:sldMk cId="1572716992" sldId="519"/>
        </pc:sldMkLst>
        <pc:graphicFrameChg chg="mod modGraphic">
          <ac:chgData name="Sandra Joos" userId="5141fdf8-f9d0-46bd-aea6-dccea03d4414" providerId="ADAL" clId="{4845FE34-1C16-499C-8051-45513FC10E03}" dt="2022-09-22T08:53:49.849" v="4883" actId="14734"/>
          <ac:graphicFrameMkLst>
            <pc:docMk/>
            <pc:sldMk cId="1572716992" sldId="519"/>
            <ac:graphicFrameMk id="526" creationId="{00000000-0000-0000-0000-000000000000}"/>
          </ac:graphicFrameMkLst>
        </pc:graphicFrameChg>
      </pc:sldChg>
      <pc:sldChg chg="addSp modSp new mod ord modNotesTx">
        <pc:chgData name="Sandra Joos" userId="5141fdf8-f9d0-46bd-aea6-dccea03d4414" providerId="ADAL" clId="{4845FE34-1C16-499C-8051-45513FC10E03}" dt="2022-09-23T08:44:30.470" v="12568" actId="20577"/>
        <pc:sldMkLst>
          <pc:docMk/>
          <pc:sldMk cId="310838419" sldId="520"/>
        </pc:sldMkLst>
        <pc:spChg chg="mod">
          <ac:chgData name="Sandra Joos" userId="5141fdf8-f9d0-46bd-aea6-dccea03d4414" providerId="ADAL" clId="{4845FE34-1C16-499C-8051-45513FC10E03}" dt="2022-09-22T08:55:29.819" v="4916" actId="20577"/>
          <ac:spMkLst>
            <pc:docMk/>
            <pc:sldMk cId="310838419" sldId="520"/>
            <ac:spMk id="3" creationId="{69C5E340-5F65-F3BA-6897-652C8C9DB384}"/>
          </ac:spMkLst>
        </pc:spChg>
        <pc:spChg chg="mod">
          <ac:chgData name="Sandra Joos" userId="5141fdf8-f9d0-46bd-aea6-dccea03d4414" providerId="ADAL" clId="{4845FE34-1C16-499C-8051-45513FC10E03}" dt="2022-09-23T08:44:30.470" v="12568" actId="20577"/>
          <ac:spMkLst>
            <pc:docMk/>
            <pc:sldMk cId="310838419" sldId="520"/>
            <ac:spMk id="4" creationId="{25B34E2A-9D11-8E79-9DE2-5A3F180C97CF}"/>
          </ac:spMkLst>
        </pc:spChg>
        <pc:spChg chg="add mod">
          <ac:chgData name="Sandra Joos" userId="5141fdf8-f9d0-46bd-aea6-dccea03d4414" providerId="ADAL" clId="{4845FE34-1C16-499C-8051-45513FC10E03}" dt="2022-09-21T15:21:42.560" v="3115" actId="1076"/>
          <ac:spMkLst>
            <pc:docMk/>
            <pc:sldMk cId="310838419" sldId="520"/>
            <ac:spMk id="5" creationId="{D96BC4D7-546D-227B-317A-652EB93B56A3}"/>
          </ac:spMkLst>
        </pc:spChg>
      </pc:sldChg>
      <pc:sldChg chg="modSp new mod ord modNotesTx">
        <pc:chgData name="Sandra Joos" userId="5141fdf8-f9d0-46bd-aea6-dccea03d4414" providerId="ADAL" clId="{4845FE34-1C16-499C-8051-45513FC10E03}" dt="2022-09-23T08:45:25.427" v="12569" actId="115"/>
        <pc:sldMkLst>
          <pc:docMk/>
          <pc:sldMk cId="4022903392" sldId="521"/>
        </pc:sldMkLst>
        <pc:spChg chg="mod">
          <ac:chgData name="Sandra Joos" userId="5141fdf8-f9d0-46bd-aea6-dccea03d4414" providerId="ADAL" clId="{4845FE34-1C16-499C-8051-45513FC10E03}" dt="2022-09-21T15:23:57.595" v="3140" actId="20577"/>
          <ac:spMkLst>
            <pc:docMk/>
            <pc:sldMk cId="4022903392" sldId="521"/>
            <ac:spMk id="3" creationId="{B43198FF-9B4E-6ABC-DCBE-4A98DDED549D}"/>
          </ac:spMkLst>
        </pc:spChg>
        <pc:spChg chg="mod">
          <ac:chgData name="Sandra Joos" userId="5141fdf8-f9d0-46bd-aea6-dccea03d4414" providerId="ADAL" clId="{4845FE34-1C16-499C-8051-45513FC10E03}" dt="2022-09-23T08:45:25.427" v="12569" actId="115"/>
          <ac:spMkLst>
            <pc:docMk/>
            <pc:sldMk cId="4022903392" sldId="521"/>
            <ac:spMk id="4" creationId="{65BBDC24-2A6A-ABD3-FB00-37706580E6DB}"/>
          </ac:spMkLst>
        </pc:spChg>
      </pc:sldChg>
      <pc:sldChg chg="modSp new mod modNotesTx">
        <pc:chgData name="Sandra Joos" userId="5141fdf8-f9d0-46bd-aea6-dccea03d4414" providerId="ADAL" clId="{4845FE34-1C16-499C-8051-45513FC10E03}" dt="2022-09-27T13:11:50.555" v="12578" actId="20577"/>
        <pc:sldMkLst>
          <pc:docMk/>
          <pc:sldMk cId="2077247897" sldId="522"/>
        </pc:sldMkLst>
        <pc:spChg chg="mod">
          <ac:chgData name="Sandra Joos" userId="5141fdf8-f9d0-46bd-aea6-dccea03d4414" providerId="ADAL" clId="{4845FE34-1C16-499C-8051-45513FC10E03}" dt="2022-09-22T07:45:43.793" v="3279" actId="20577"/>
          <ac:spMkLst>
            <pc:docMk/>
            <pc:sldMk cId="2077247897" sldId="522"/>
            <ac:spMk id="3" creationId="{722E2862-7090-3E82-35B0-340B041E8AD1}"/>
          </ac:spMkLst>
        </pc:spChg>
        <pc:spChg chg="mod">
          <ac:chgData name="Sandra Joos" userId="5141fdf8-f9d0-46bd-aea6-dccea03d4414" providerId="ADAL" clId="{4845FE34-1C16-499C-8051-45513FC10E03}" dt="2022-09-27T13:11:50.555" v="12578" actId="20577"/>
          <ac:spMkLst>
            <pc:docMk/>
            <pc:sldMk cId="2077247897" sldId="522"/>
            <ac:spMk id="4" creationId="{CFC4977A-6A89-C989-9EFD-A9DF855B61DA}"/>
          </ac:spMkLst>
        </pc:spChg>
      </pc:sldChg>
      <pc:sldChg chg="modSp new mod">
        <pc:chgData name="Sandra Joos" userId="5141fdf8-f9d0-46bd-aea6-dccea03d4414" providerId="ADAL" clId="{4845FE34-1C16-499C-8051-45513FC10E03}" dt="2022-09-22T10:26:15.119" v="7792" actId="20577"/>
        <pc:sldMkLst>
          <pc:docMk/>
          <pc:sldMk cId="2238296688" sldId="523"/>
        </pc:sldMkLst>
        <pc:spChg chg="mod">
          <ac:chgData name="Sandra Joos" userId="5141fdf8-f9d0-46bd-aea6-dccea03d4414" providerId="ADAL" clId="{4845FE34-1C16-499C-8051-45513FC10E03}" dt="2022-09-22T10:26:15.119" v="7792" actId="20577"/>
          <ac:spMkLst>
            <pc:docMk/>
            <pc:sldMk cId="2238296688" sldId="523"/>
            <ac:spMk id="3" creationId="{45D10A00-8049-BE44-CDC6-2F390D5088C9}"/>
          </ac:spMkLst>
        </pc:spChg>
        <pc:spChg chg="mod">
          <ac:chgData name="Sandra Joos" userId="5141fdf8-f9d0-46bd-aea6-dccea03d4414" providerId="ADAL" clId="{4845FE34-1C16-499C-8051-45513FC10E03}" dt="2022-09-22T09:04:39.048" v="5195" actId="20577"/>
          <ac:spMkLst>
            <pc:docMk/>
            <pc:sldMk cId="2238296688" sldId="523"/>
            <ac:spMk id="4" creationId="{8054C811-8153-C63E-127C-A53770C4D1B0}"/>
          </ac:spMkLst>
        </pc:spChg>
      </pc:sldChg>
      <pc:sldChg chg="modSp new mod modNotesTx">
        <pc:chgData name="Sandra Joos" userId="5141fdf8-f9d0-46bd-aea6-dccea03d4414" providerId="ADAL" clId="{4845FE34-1C16-499C-8051-45513FC10E03}" dt="2022-09-23T08:45:49.621" v="12573" actId="20577"/>
        <pc:sldMkLst>
          <pc:docMk/>
          <pc:sldMk cId="2616176979" sldId="524"/>
        </pc:sldMkLst>
        <pc:spChg chg="mod">
          <ac:chgData name="Sandra Joos" userId="5141fdf8-f9d0-46bd-aea6-dccea03d4414" providerId="ADAL" clId="{4845FE34-1C16-499C-8051-45513FC10E03}" dt="2022-09-22T10:07:49.119" v="7120" actId="20577"/>
          <ac:spMkLst>
            <pc:docMk/>
            <pc:sldMk cId="2616176979" sldId="524"/>
            <ac:spMk id="3" creationId="{08A5D87A-DF95-E3E6-41C0-F27E1EEE5651}"/>
          </ac:spMkLst>
        </pc:spChg>
        <pc:spChg chg="mod">
          <ac:chgData name="Sandra Joos" userId="5141fdf8-f9d0-46bd-aea6-dccea03d4414" providerId="ADAL" clId="{4845FE34-1C16-499C-8051-45513FC10E03}" dt="2022-09-23T08:45:49.621" v="12573" actId="20577"/>
          <ac:spMkLst>
            <pc:docMk/>
            <pc:sldMk cId="2616176979" sldId="524"/>
            <ac:spMk id="4" creationId="{41D4161B-94FB-284E-FAAE-6A63027FE812}"/>
          </ac:spMkLst>
        </pc:spChg>
      </pc:sldChg>
      <pc:sldChg chg="modSp new mod ord">
        <pc:chgData name="Sandra Joos" userId="5141fdf8-f9d0-46bd-aea6-dccea03d4414" providerId="ADAL" clId="{4845FE34-1C16-499C-8051-45513FC10E03}" dt="2022-09-22T11:33:31.052" v="8220"/>
        <pc:sldMkLst>
          <pc:docMk/>
          <pc:sldMk cId="358776774" sldId="525"/>
        </pc:sldMkLst>
        <pc:spChg chg="mod">
          <ac:chgData name="Sandra Joos" userId="5141fdf8-f9d0-46bd-aea6-dccea03d4414" providerId="ADAL" clId="{4845FE34-1C16-499C-8051-45513FC10E03}" dt="2022-09-22T11:31:58.843" v="8212" actId="20577"/>
          <ac:spMkLst>
            <pc:docMk/>
            <pc:sldMk cId="358776774" sldId="525"/>
            <ac:spMk id="3" creationId="{A85929E1-C544-59AB-DE80-4EA45CA7DBFB}"/>
          </ac:spMkLst>
        </pc:spChg>
        <pc:spChg chg="mod">
          <ac:chgData name="Sandra Joos" userId="5141fdf8-f9d0-46bd-aea6-dccea03d4414" providerId="ADAL" clId="{4845FE34-1C16-499C-8051-45513FC10E03}" dt="2022-09-22T11:32:56.048" v="8218" actId="20577"/>
          <ac:spMkLst>
            <pc:docMk/>
            <pc:sldMk cId="358776774" sldId="525"/>
            <ac:spMk id="4" creationId="{586360B9-FCFF-47C5-7AEE-C24BCE0BA985}"/>
          </ac:spMkLst>
        </pc:spChg>
      </pc:sldChg>
      <pc:sldChg chg="addSp delSp modSp new mod">
        <pc:chgData name="Sandra Joos" userId="5141fdf8-f9d0-46bd-aea6-dccea03d4414" providerId="ADAL" clId="{4845FE34-1C16-499C-8051-45513FC10E03}" dt="2022-09-22T12:10:46.528" v="8839" actId="20577"/>
        <pc:sldMkLst>
          <pc:docMk/>
          <pc:sldMk cId="2374078776" sldId="526"/>
        </pc:sldMkLst>
        <pc:spChg chg="mod">
          <ac:chgData name="Sandra Joos" userId="5141fdf8-f9d0-46bd-aea6-dccea03d4414" providerId="ADAL" clId="{4845FE34-1C16-499C-8051-45513FC10E03}" dt="2022-09-22T12:10:46.528" v="8839" actId="20577"/>
          <ac:spMkLst>
            <pc:docMk/>
            <pc:sldMk cId="2374078776" sldId="526"/>
            <ac:spMk id="3" creationId="{E82F2EBF-A5C3-0904-3EB7-FF61098A240A}"/>
          </ac:spMkLst>
        </pc:spChg>
        <pc:spChg chg="del mod">
          <ac:chgData name="Sandra Joos" userId="5141fdf8-f9d0-46bd-aea6-dccea03d4414" providerId="ADAL" clId="{4845FE34-1C16-499C-8051-45513FC10E03}" dt="2022-09-22T11:36:28.910" v="8273"/>
          <ac:spMkLst>
            <pc:docMk/>
            <pc:sldMk cId="2374078776" sldId="526"/>
            <ac:spMk id="4" creationId="{44248954-5B39-36FC-8901-3F4EBA98F684}"/>
          </ac:spMkLst>
        </pc:spChg>
        <pc:spChg chg="add mod">
          <ac:chgData name="Sandra Joos" userId="5141fdf8-f9d0-46bd-aea6-dccea03d4414" providerId="ADAL" clId="{4845FE34-1C16-499C-8051-45513FC10E03}" dt="2022-09-22T12:10:05.386" v="8816" actId="207"/>
          <ac:spMkLst>
            <pc:docMk/>
            <pc:sldMk cId="2374078776" sldId="526"/>
            <ac:spMk id="5" creationId="{A1D98AB9-215D-DCC4-5922-EC172409AC95}"/>
          </ac:spMkLst>
        </pc:spChg>
        <pc:picChg chg="add mod">
          <ac:chgData name="Sandra Joos" userId="5141fdf8-f9d0-46bd-aea6-dccea03d4414" providerId="ADAL" clId="{4845FE34-1C16-499C-8051-45513FC10E03}" dt="2022-09-22T11:38:39.913" v="8282" actId="1076"/>
          <ac:picMkLst>
            <pc:docMk/>
            <pc:sldMk cId="2374078776" sldId="526"/>
            <ac:picMk id="6" creationId="{478FE997-4BA4-91DE-28E9-AD1E6AE81DAC}"/>
          </ac:picMkLst>
        </pc:picChg>
      </pc:sldChg>
      <pc:sldChg chg="modSp new del mod">
        <pc:chgData name="Sandra Joos" userId="5141fdf8-f9d0-46bd-aea6-dccea03d4414" providerId="ADAL" clId="{4845FE34-1C16-499C-8051-45513FC10E03}" dt="2022-09-22T12:08:56.954" v="8814" actId="2696"/>
        <pc:sldMkLst>
          <pc:docMk/>
          <pc:sldMk cId="2714087753" sldId="527"/>
        </pc:sldMkLst>
        <pc:spChg chg="mod">
          <ac:chgData name="Sandra Joos" userId="5141fdf8-f9d0-46bd-aea6-dccea03d4414" providerId="ADAL" clId="{4845FE34-1C16-499C-8051-45513FC10E03}" dt="2022-09-22T11:42:34.936" v="8300" actId="20577"/>
          <ac:spMkLst>
            <pc:docMk/>
            <pc:sldMk cId="2714087753" sldId="527"/>
            <ac:spMk id="3" creationId="{67AA44F7-E705-61D0-ED8D-EDE0A0113531}"/>
          </ac:spMkLst>
        </pc:spChg>
        <pc:spChg chg="mod">
          <ac:chgData name="Sandra Joos" userId="5141fdf8-f9d0-46bd-aea6-dccea03d4414" providerId="ADAL" clId="{4845FE34-1C16-499C-8051-45513FC10E03}" dt="2022-09-22T12:01:19.994" v="8577" actId="6549"/>
          <ac:spMkLst>
            <pc:docMk/>
            <pc:sldMk cId="2714087753" sldId="527"/>
            <ac:spMk id="4" creationId="{E19D7ED2-AD4D-ED8D-67A3-5911A0E4B333}"/>
          </ac:spMkLst>
        </pc:spChg>
      </pc:sldChg>
      <pc:sldChg chg="modSp add mod">
        <pc:chgData name="Sandra Joos" userId="5141fdf8-f9d0-46bd-aea6-dccea03d4414" providerId="ADAL" clId="{4845FE34-1C16-499C-8051-45513FC10E03}" dt="2022-09-22T12:08:16.317" v="8813" actId="20577"/>
        <pc:sldMkLst>
          <pc:docMk/>
          <pc:sldMk cId="2886344833" sldId="528"/>
        </pc:sldMkLst>
        <pc:spChg chg="mod">
          <ac:chgData name="Sandra Joos" userId="5141fdf8-f9d0-46bd-aea6-dccea03d4414" providerId="ADAL" clId="{4845FE34-1C16-499C-8051-45513FC10E03}" dt="2022-09-22T11:46:17.891" v="8382" actId="20577"/>
          <ac:spMkLst>
            <pc:docMk/>
            <pc:sldMk cId="2886344833" sldId="528"/>
            <ac:spMk id="3" creationId="{722E2862-7090-3E82-35B0-340B041E8AD1}"/>
          </ac:spMkLst>
        </pc:spChg>
        <pc:spChg chg="mod">
          <ac:chgData name="Sandra Joos" userId="5141fdf8-f9d0-46bd-aea6-dccea03d4414" providerId="ADAL" clId="{4845FE34-1C16-499C-8051-45513FC10E03}" dt="2022-09-22T12:08:16.317" v="8813" actId="20577"/>
          <ac:spMkLst>
            <pc:docMk/>
            <pc:sldMk cId="2886344833" sldId="528"/>
            <ac:spMk id="4" creationId="{CFC4977A-6A89-C989-9EFD-A9DF855B61DA}"/>
          </ac:spMkLst>
        </pc:spChg>
      </pc:sldChg>
      <pc:sldChg chg="modSp new mod">
        <pc:chgData name="Sandra Joos" userId="5141fdf8-f9d0-46bd-aea6-dccea03d4414" providerId="ADAL" clId="{4845FE34-1C16-499C-8051-45513FC10E03}" dt="2022-09-27T13:17:19.641" v="12738" actId="20577"/>
        <pc:sldMkLst>
          <pc:docMk/>
          <pc:sldMk cId="3947103930" sldId="529"/>
        </pc:sldMkLst>
        <pc:spChg chg="mod">
          <ac:chgData name="Sandra Joos" userId="5141fdf8-f9d0-46bd-aea6-dccea03d4414" providerId="ADAL" clId="{4845FE34-1C16-499C-8051-45513FC10E03}" dt="2022-09-22T13:11:15.637" v="9774" actId="20577"/>
          <ac:spMkLst>
            <pc:docMk/>
            <pc:sldMk cId="3947103930" sldId="529"/>
            <ac:spMk id="3" creationId="{57F214B4-DD1E-F55C-D6D2-81853BF37EDB}"/>
          </ac:spMkLst>
        </pc:spChg>
        <pc:spChg chg="mod">
          <ac:chgData name="Sandra Joos" userId="5141fdf8-f9d0-46bd-aea6-dccea03d4414" providerId="ADAL" clId="{4845FE34-1C16-499C-8051-45513FC10E03}" dt="2022-09-27T13:17:19.641" v="12738" actId="20577"/>
          <ac:spMkLst>
            <pc:docMk/>
            <pc:sldMk cId="3947103930" sldId="529"/>
            <ac:spMk id="4" creationId="{A5761E7E-0D64-B1D1-24B1-7BEEDF134A96}"/>
          </ac:spMkLst>
        </pc:spChg>
      </pc:sldChg>
      <pc:sldChg chg="addSp modSp new mod modNotesTx">
        <pc:chgData name="Sandra Joos" userId="5141fdf8-f9d0-46bd-aea6-dccea03d4414" providerId="ADAL" clId="{4845FE34-1C16-499C-8051-45513FC10E03}" dt="2022-09-27T15:30:10.525" v="14132" actId="113"/>
        <pc:sldMkLst>
          <pc:docMk/>
          <pc:sldMk cId="802771206" sldId="530"/>
        </pc:sldMkLst>
        <pc:spChg chg="mod">
          <ac:chgData name="Sandra Joos" userId="5141fdf8-f9d0-46bd-aea6-dccea03d4414" providerId="ADAL" clId="{4845FE34-1C16-499C-8051-45513FC10E03}" dt="2022-09-27T14:09:14.631" v="12762" actId="20577"/>
          <ac:spMkLst>
            <pc:docMk/>
            <pc:sldMk cId="802771206" sldId="530"/>
            <ac:spMk id="3" creationId="{220E905D-02D6-93BB-0868-00EE174AFAD1}"/>
          </ac:spMkLst>
        </pc:spChg>
        <pc:spChg chg="mod">
          <ac:chgData name="Sandra Joos" userId="5141fdf8-f9d0-46bd-aea6-dccea03d4414" providerId="ADAL" clId="{4845FE34-1C16-499C-8051-45513FC10E03}" dt="2022-09-27T15:30:10.525" v="14132" actId="113"/>
          <ac:spMkLst>
            <pc:docMk/>
            <pc:sldMk cId="802771206" sldId="530"/>
            <ac:spMk id="4" creationId="{48E9FC57-40D0-5F80-55D6-39475E73CC7B}"/>
          </ac:spMkLst>
        </pc:spChg>
        <pc:spChg chg="add mod">
          <ac:chgData name="Sandra Joos" userId="5141fdf8-f9d0-46bd-aea6-dccea03d4414" providerId="ADAL" clId="{4845FE34-1C16-499C-8051-45513FC10E03}" dt="2022-09-27T15:21:45.382" v="14109" actId="14100"/>
          <ac:spMkLst>
            <pc:docMk/>
            <pc:sldMk cId="802771206" sldId="530"/>
            <ac:spMk id="5" creationId="{45C39F9C-E572-6126-AD8D-B9C65881755E}"/>
          </ac:spMkLst>
        </pc:spChg>
      </pc:sldChg>
    </pc:docChg>
  </pc:docChgLst>
  <pc:docChgLst>
    <pc:chgData name="Céline Schmid" userId="5af4d7b3-916c-4797-b1f0-9cd23f0f52b6" providerId="ADAL" clId="{0D367BD0-4034-41DC-BA66-941C95001F00}"/>
    <pc:docChg chg="undo custSel addSld delSld modSld sldOrd">
      <pc:chgData name="Céline Schmid" userId="5af4d7b3-916c-4797-b1f0-9cd23f0f52b6" providerId="ADAL" clId="{0D367BD0-4034-41DC-BA66-941C95001F00}" dt="2022-09-21T12:20:00.466" v="448" actId="113"/>
      <pc:docMkLst>
        <pc:docMk/>
      </pc:docMkLst>
      <pc:sldChg chg="addSp delSp modSp del mod">
        <pc:chgData name="Céline Schmid" userId="5af4d7b3-916c-4797-b1f0-9cd23f0f52b6" providerId="ADAL" clId="{0D367BD0-4034-41DC-BA66-941C95001F00}" dt="2022-09-21T11:56:56.055" v="163" actId="2696"/>
        <pc:sldMkLst>
          <pc:docMk/>
          <pc:sldMk cId="1975330984" sldId="271"/>
        </pc:sldMkLst>
        <pc:spChg chg="mod">
          <ac:chgData name="Céline Schmid" userId="5af4d7b3-916c-4797-b1f0-9cd23f0f52b6" providerId="ADAL" clId="{0D367BD0-4034-41DC-BA66-941C95001F00}" dt="2022-09-21T11:45:43.512" v="19" actId="113"/>
          <ac:spMkLst>
            <pc:docMk/>
            <pc:sldMk cId="1975330984" sldId="271"/>
            <ac:spMk id="5" creationId="{8F99E73E-67FC-0BDF-909C-4F30D9AC21C6}"/>
          </ac:spMkLst>
        </pc:spChg>
        <pc:spChg chg="add mod">
          <ac:chgData name="Céline Schmid" userId="5af4d7b3-916c-4797-b1f0-9cd23f0f52b6" providerId="ADAL" clId="{0D367BD0-4034-41DC-BA66-941C95001F00}" dt="2022-09-21T11:51:47.996" v="121" actId="1076"/>
          <ac:spMkLst>
            <pc:docMk/>
            <pc:sldMk cId="1975330984" sldId="271"/>
            <ac:spMk id="6" creationId="{E9368985-27DD-BC0F-48C7-9B3D6F2B74D0}"/>
          </ac:spMkLst>
        </pc:spChg>
        <pc:spChg chg="add mod">
          <ac:chgData name="Céline Schmid" userId="5af4d7b3-916c-4797-b1f0-9cd23f0f52b6" providerId="ADAL" clId="{0D367BD0-4034-41DC-BA66-941C95001F00}" dt="2022-09-21T11:51:44.878" v="120" actId="1076"/>
          <ac:spMkLst>
            <pc:docMk/>
            <pc:sldMk cId="1975330984" sldId="271"/>
            <ac:spMk id="9" creationId="{EE7F1397-C582-14C8-7077-5F6CBBA7EC81}"/>
          </ac:spMkLst>
        </pc:spChg>
        <pc:spChg chg="add mod">
          <ac:chgData name="Céline Schmid" userId="5af4d7b3-916c-4797-b1f0-9cd23f0f52b6" providerId="ADAL" clId="{0D367BD0-4034-41DC-BA66-941C95001F00}" dt="2022-09-21T11:51:24.543" v="118" actId="1076"/>
          <ac:spMkLst>
            <pc:docMk/>
            <pc:sldMk cId="1975330984" sldId="271"/>
            <ac:spMk id="10" creationId="{9171FD8A-7C00-9973-D66C-0CC7D127ED3C}"/>
          </ac:spMkLst>
        </pc:spChg>
        <pc:picChg chg="add del mod">
          <ac:chgData name="Céline Schmid" userId="5af4d7b3-916c-4797-b1f0-9cd23f0f52b6" providerId="ADAL" clId="{0D367BD0-4034-41DC-BA66-941C95001F00}" dt="2022-09-21T11:47:37.368" v="64" actId="21"/>
          <ac:picMkLst>
            <pc:docMk/>
            <pc:sldMk cId="1975330984" sldId="271"/>
            <ac:picMk id="7" creationId="{5B631D1B-91D9-E1B9-A47B-74EA0F23149F}"/>
          </ac:picMkLst>
        </pc:picChg>
        <pc:picChg chg="add del mod">
          <ac:chgData name="Céline Schmid" userId="5af4d7b3-916c-4797-b1f0-9cd23f0f52b6" providerId="ADAL" clId="{0D367BD0-4034-41DC-BA66-941C95001F00}" dt="2022-09-21T11:47:50.931" v="66" actId="21"/>
          <ac:picMkLst>
            <pc:docMk/>
            <pc:sldMk cId="1975330984" sldId="271"/>
            <ac:picMk id="8" creationId="{EA38AB18-01D9-E570-21F5-14A5D0B6E57D}"/>
          </ac:picMkLst>
        </pc:picChg>
      </pc:sldChg>
      <pc:sldChg chg="modSp mod">
        <pc:chgData name="Céline Schmid" userId="5af4d7b3-916c-4797-b1f0-9cd23f0f52b6" providerId="ADAL" clId="{0D367BD0-4034-41DC-BA66-941C95001F00}" dt="2022-09-21T12:19:20.713" v="446" actId="20577"/>
        <pc:sldMkLst>
          <pc:docMk/>
          <pc:sldMk cId="1540448024" sldId="272"/>
        </pc:sldMkLst>
        <pc:spChg chg="mod">
          <ac:chgData name="Céline Schmid" userId="5af4d7b3-916c-4797-b1f0-9cd23f0f52b6" providerId="ADAL" clId="{0D367BD0-4034-41DC-BA66-941C95001F00}" dt="2022-09-21T12:13:05.405" v="298" actId="20577"/>
          <ac:spMkLst>
            <pc:docMk/>
            <pc:sldMk cId="1540448024" sldId="272"/>
            <ac:spMk id="2" creationId="{5593157C-FEE3-4454-EABA-295628BED51E}"/>
          </ac:spMkLst>
        </pc:spChg>
        <pc:spChg chg="mod">
          <ac:chgData name="Céline Schmid" userId="5af4d7b3-916c-4797-b1f0-9cd23f0f52b6" providerId="ADAL" clId="{0D367BD0-4034-41DC-BA66-941C95001F00}" dt="2022-09-21T12:18:33.197" v="443"/>
          <ac:spMkLst>
            <pc:docMk/>
            <pc:sldMk cId="1540448024" sldId="272"/>
            <ac:spMk id="3" creationId="{30F10CDC-3D82-BB1A-76D0-079177831ECF}"/>
          </ac:spMkLst>
        </pc:spChg>
        <pc:spChg chg="mod">
          <ac:chgData name="Céline Schmid" userId="5af4d7b3-916c-4797-b1f0-9cd23f0f52b6" providerId="ADAL" clId="{0D367BD0-4034-41DC-BA66-941C95001F00}" dt="2022-09-21T12:19:20.713" v="446" actId="20577"/>
          <ac:spMkLst>
            <pc:docMk/>
            <pc:sldMk cId="1540448024" sldId="272"/>
            <ac:spMk id="4" creationId="{2E3BA837-8BEF-6D88-77F3-063EB394780A}"/>
          </ac:spMkLst>
        </pc:spChg>
      </pc:sldChg>
      <pc:sldChg chg="del">
        <pc:chgData name="Céline Schmid" userId="5af4d7b3-916c-4797-b1f0-9cd23f0f52b6" providerId="ADAL" clId="{0D367BD0-4034-41DC-BA66-941C95001F00}" dt="2022-09-21T12:12:54.091" v="285" actId="2696"/>
        <pc:sldMkLst>
          <pc:docMk/>
          <pc:sldMk cId="3253592915" sldId="273"/>
        </pc:sldMkLst>
      </pc:sldChg>
      <pc:sldChg chg="del">
        <pc:chgData name="Céline Schmid" userId="5af4d7b3-916c-4797-b1f0-9cd23f0f52b6" providerId="ADAL" clId="{0D367BD0-4034-41DC-BA66-941C95001F00}" dt="2022-09-21T12:13:00.621" v="286" actId="2696"/>
        <pc:sldMkLst>
          <pc:docMk/>
          <pc:sldMk cId="2297366295" sldId="278"/>
        </pc:sldMkLst>
      </pc:sldChg>
      <pc:sldChg chg="addSp delSp modSp new mod modAnim">
        <pc:chgData name="Céline Schmid" userId="5af4d7b3-916c-4797-b1f0-9cd23f0f52b6" providerId="ADAL" clId="{0D367BD0-4034-41DC-BA66-941C95001F00}" dt="2022-09-21T12:20:00.466" v="448" actId="113"/>
        <pc:sldMkLst>
          <pc:docMk/>
          <pc:sldMk cId="2225416628" sldId="281"/>
        </pc:sldMkLst>
        <pc:spChg chg="mod">
          <ac:chgData name="Céline Schmid" userId="5af4d7b3-916c-4797-b1f0-9cd23f0f52b6" providerId="ADAL" clId="{0D367BD0-4034-41DC-BA66-941C95001F00}" dt="2022-09-21T12:20:00.466" v="448" actId="113"/>
          <ac:spMkLst>
            <pc:docMk/>
            <pc:sldMk cId="2225416628" sldId="281"/>
            <ac:spMk id="5" creationId="{A8B43B27-49C1-E614-1733-C6484C3865D8}"/>
          </ac:spMkLst>
        </pc:spChg>
        <pc:spChg chg="del">
          <ac:chgData name="Céline Schmid" userId="5af4d7b3-916c-4797-b1f0-9cd23f0f52b6" providerId="ADAL" clId="{0D367BD0-4034-41DC-BA66-941C95001F00}" dt="2022-09-21T11:54:50.363" v="144" actId="22"/>
          <ac:spMkLst>
            <pc:docMk/>
            <pc:sldMk cId="2225416628" sldId="281"/>
            <ac:spMk id="6" creationId="{3E0AE0B1-853F-A7B6-2122-E89EA854B205}"/>
          </ac:spMkLst>
        </pc:spChg>
        <pc:picChg chg="add mod ord">
          <ac:chgData name="Céline Schmid" userId="5af4d7b3-916c-4797-b1f0-9cd23f0f52b6" providerId="ADAL" clId="{0D367BD0-4034-41DC-BA66-941C95001F00}" dt="2022-09-21T11:56:31.292" v="160" actId="14100"/>
          <ac:picMkLst>
            <pc:docMk/>
            <pc:sldMk cId="2225416628" sldId="281"/>
            <ac:picMk id="8" creationId="{110F95E5-42AB-E04C-305D-94B032468C88}"/>
          </ac:picMkLst>
        </pc:picChg>
        <pc:picChg chg="add mod">
          <ac:chgData name="Céline Schmid" userId="5af4d7b3-916c-4797-b1f0-9cd23f0f52b6" providerId="ADAL" clId="{0D367BD0-4034-41DC-BA66-941C95001F00}" dt="2022-09-21T11:56:39.184" v="162" actId="1076"/>
          <ac:picMkLst>
            <pc:docMk/>
            <pc:sldMk cId="2225416628" sldId="281"/>
            <ac:picMk id="10" creationId="{3E3C4E61-97A8-EABF-3843-CD497B89A2C8}"/>
          </ac:picMkLst>
        </pc:picChg>
        <pc:picChg chg="add mod">
          <ac:chgData name="Céline Schmid" userId="5af4d7b3-916c-4797-b1f0-9cd23f0f52b6" providerId="ADAL" clId="{0D367BD0-4034-41DC-BA66-941C95001F00}" dt="2022-09-21T11:56:19.921" v="159" actId="1076"/>
          <ac:picMkLst>
            <pc:docMk/>
            <pc:sldMk cId="2225416628" sldId="281"/>
            <ac:picMk id="12" creationId="{5C6DAA5F-78F1-5CC3-F8F4-4517089B3D9E}"/>
          </ac:picMkLst>
        </pc:picChg>
      </pc:sldChg>
      <pc:sldChg chg="addSp delSp modSp add mod ord delAnim modAnim">
        <pc:chgData name="Céline Schmid" userId="5af4d7b3-916c-4797-b1f0-9cd23f0f52b6" providerId="ADAL" clId="{0D367BD0-4034-41DC-BA66-941C95001F00}" dt="2022-09-21T12:10:13.042" v="222" actId="20577"/>
        <pc:sldMkLst>
          <pc:docMk/>
          <pc:sldMk cId="4130795526" sldId="282"/>
        </pc:sldMkLst>
        <pc:spChg chg="add del mod">
          <ac:chgData name="Céline Schmid" userId="5af4d7b3-916c-4797-b1f0-9cd23f0f52b6" providerId="ADAL" clId="{0D367BD0-4034-41DC-BA66-941C95001F00}" dt="2022-09-21T12:09:26.787" v="181" actId="21"/>
          <ac:spMkLst>
            <pc:docMk/>
            <pc:sldMk cId="4130795526" sldId="282"/>
            <ac:spMk id="4" creationId="{8EA3A457-82E1-60B3-009D-DDB4D7B6EFCF}"/>
          </ac:spMkLst>
        </pc:spChg>
        <pc:spChg chg="mod">
          <ac:chgData name="Céline Schmid" userId="5af4d7b3-916c-4797-b1f0-9cd23f0f52b6" providerId="ADAL" clId="{0D367BD0-4034-41DC-BA66-941C95001F00}" dt="2022-09-21T12:10:13.042" v="222" actId="20577"/>
          <ac:spMkLst>
            <pc:docMk/>
            <pc:sldMk cId="4130795526" sldId="282"/>
            <ac:spMk id="5" creationId="{A8B43B27-49C1-E614-1733-C6484C3865D8}"/>
          </ac:spMkLst>
        </pc:spChg>
        <pc:picChg chg="del">
          <ac:chgData name="Céline Schmid" userId="5af4d7b3-916c-4797-b1f0-9cd23f0f52b6" providerId="ADAL" clId="{0D367BD0-4034-41DC-BA66-941C95001F00}" dt="2022-09-21T12:09:17.407" v="180" actId="21"/>
          <ac:picMkLst>
            <pc:docMk/>
            <pc:sldMk cId="4130795526" sldId="282"/>
            <ac:picMk id="8" creationId="{110F95E5-42AB-E04C-305D-94B032468C88}"/>
          </ac:picMkLst>
        </pc:picChg>
        <pc:picChg chg="del">
          <ac:chgData name="Céline Schmid" userId="5af4d7b3-916c-4797-b1f0-9cd23f0f52b6" providerId="ADAL" clId="{0D367BD0-4034-41DC-BA66-941C95001F00}" dt="2022-09-21T12:09:32.977" v="182" actId="21"/>
          <ac:picMkLst>
            <pc:docMk/>
            <pc:sldMk cId="4130795526" sldId="282"/>
            <ac:picMk id="12" creationId="{5C6DAA5F-78F1-5CC3-F8F4-4517089B3D9E}"/>
          </ac:picMkLst>
        </pc:picChg>
      </pc:sldChg>
      <pc:sldChg chg="addSp delSp modSp add mod ord delAnim modAnim">
        <pc:chgData name="Céline Schmid" userId="5af4d7b3-916c-4797-b1f0-9cd23f0f52b6" providerId="ADAL" clId="{0D367BD0-4034-41DC-BA66-941C95001F00}" dt="2022-09-21T12:11:56.313" v="284" actId="20577"/>
        <pc:sldMkLst>
          <pc:docMk/>
          <pc:sldMk cId="3756433215" sldId="283"/>
        </pc:sldMkLst>
        <pc:spChg chg="add del mod">
          <ac:chgData name="Céline Schmid" userId="5af4d7b3-916c-4797-b1f0-9cd23f0f52b6" providerId="ADAL" clId="{0D367BD0-4034-41DC-BA66-941C95001F00}" dt="2022-09-21T12:11:29.559" v="227" actId="21"/>
          <ac:spMkLst>
            <pc:docMk/>
            <pc:sldMk cId="3756433215" sldId="283"/>
            <ac:spMk id="4" creationId="{6F63EF71-D85C-BF64-EF17-B06E068E7BB1}"/>
          </ac:spMkLst>
        </pc:spChg>
        <pc:spChg chg="mod">
          <ac:chgData name="Céline Schmid" userId="5af4d7b3-916c-4797-b1f0-9cd23f0f52b6" providerId="ADAL" clId="{0D367BD0-4034-41DC-BA66-941C95001F00}" dt="2022-09-21T12:11:56.313" v="284" actId="20577"/>
          <ac:spMkLst>
            <pc:docMk/>
            <pc:sldMk cId="3756433215" sldId="283"/>
            <ac:spMk id="5" creationId="{A8B43B27-49C1-E614-1733-C6484C3865D8}"/>
          </ac:spMkLst>
        </pc:spChg>
        <pc:picChg chg="del">
          <ac:chgData name="Céline Schmid" userId="5af4d7b3-916c-4797-b1f0-9cd23f0f52b6" providerId="ADAL" clId="{0D367BD0-4034-41DC-BA66-941C95001F00}" dt="2022-09-21T12:11:25.118" v="226" actId="21"/>
          <ac:picMkLst>
            <pc:docMk/>
            <pc:sldMk cId="3756433215" sldId="283"/>
            <ac:picMk id="8" creationId="{110F95E5-42AB-E04C-305D-94B032468C88}"/>
          </ac:picMkLst>
        </pc:picChg>
        <pc:picChg chg="del">
          <ac:chgData name="Céline Schmid" userId="5af4d7b3-916c-4797-b1f0-9cd23f0f52b6" providerId="ADAL" clId="{0D367BD0-4034-41DC-BA66-941C95001F00}" dt="2022-09-21T12:11:33.092" v="228" actId="21"/>
          <ac:picMkLst>
            <pc:docMk/>
            <pc:sldMk cId="3756433215" sldId="283"/>
            <ac:picMk id="10" creationId="{3E3C4E61-97A8-EABF-3843-CD497B89A2C8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>
            <a:extLst>
              <a:ext uri="{FF2B5EF4-FFF2-40B4-BE49-F238E27FC236}">
                <a16:creationId xmlns:a16="http://schemas.microsoft.com/office/drawing/2014/main" id="{9769DA49-3BE5-45DA-97AF-CC396CFE9D3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731" tIns="45865" rIns="91731" bIns="45865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2B8F1C7D-C372-4B0F-A5BB-5D487502F3AE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731" tIns="45865" rIns="91731" bIns="45865" rtlCol="0"/>
          <a:lstStyle>
            <a:lvl1pPr algn="r">
              <a:defRPr sz="1200"/>
            </a:lvl1pPr>
          </a:lstStyle>
          <a:p>
            <a:fld id="{78CF1E0F-B16A-4EA0-A167-8F2F5C033707}" type="datetimeFigureOut">
              <a:rPr lang="de-CH" smtClean="0"/>
              <a:t>28.09.2022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E9318759-6A6C-42BA-90D2-46178839176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9431599"/>
            <a:ext cx="2946347" cy="498214"/>
          </a:xfrm>
          <a:prstGeom prst="rect">
            <a:avLst/>
          </a:prstGeom>
        </p:spPr>
        <p:txBody>
          <a:bodyPr vert="horz" lIns="91731" tIns="45865" rIns="91731" bIns="45865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B2E843-8518-4801-AE32-E7C8B096AB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1343" y="9431599"/>
            <a:ext cx="2946347" cy="498214"/>
          </a:xfrm>
          <a:prstGeom prst="rect">
            <a:avLst/>
          </a:prstGeom>
        </p:spPr>
        <p:txBody>
          <a:bodyPr vert="horz" lIns="91731" tIns="45865" rIns="91731" bIns="45865" rtlCol="0" anchor="b"/>
          <a:lstStyle>
            <a:lvl1pPr algn="r">
              <a:defRPr sz="1200"/>
            </a:lvl1pPr>
          </a:lstStyle>
          <a:p>
            <a:fld id="{16BCB22A-2C1E-4A0D-87BD-60047B141C5A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73773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6347" cy="498215"/>
          </a:xfrm>
          <a:prstGeom prst="rect">
            <a:avLst/>
          </a:prstGeom>
        </p:spPr>
        <p:txBody>
          <a:bodyPr vert="horz" lIns="91731" tIns="45865" rIns="91731" bIns="45865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1343" y="0"/>
            <a:ext cx="2946347" cy="498215"/>
          </a:xfrm>
          <a:prstGeom prst="rect">
            <a:avLst/>
          </a:prstGeom>
        </p:spPr>
        <p:txBody>
          <a:bodyPr vert="horz" lIns="91731" tIns="45865" rIns="91731" bIns="45865" rtlCol="0"/>
          <a:lstStyle>
            <a:lvl1pPr algn="r">
              <a:defRPr sz="1200"/>
            </a:lvl1pPr>
          </a:lstStyle>
          <a:p>
            <a:fld id="{00037C64-F82C-4D75-A020-991CDBD28A37}" type="datetimeFigureOut">
              <a:rPr lang="de-CH" smtClean="0"/>
              <a:t>28.09.2022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1241425"/>
            <a:ext cx="5957887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731" tIns="45865" rIns="91731" bIns="45865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927" y="4778722"/>
            <a:ext cx="5439410" cy="3909864"/>
          </a:xfrm>
          <a:prstGeom prst="rect">
            <a:avLst/>
          </a:prstGeom>
        </p:spPr>
        <p:txBody>
          <a:bodyPr vert="horz" lIns="91731" tIns="45865" rIns="91731" bIns="45865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1" y="9431599"/>
            <a:ext cx="2946347" cy="498214"/>
          </a:xfrm>
          <a:prstGeom prst="rect">
            <a:avLst/>
          </a:prstGeom>
        </p:spPr>
        <p:txBody>
          <a:bodyPr vert="horz" lIns="91731" tIns="45865" rIns="91731" bIns="45865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1343" y="9431599"/>
            <a:ext cx="2946347" cy="498214"/>
          </a:xfrm>
          <a:prstGeom prst="rect">
            <a:avLst/>
          </a:prstGeom>
        </p:spPr>
        <p:txBody>
          <a:bodyPr vert="horz" lIns="91731" tIns="45865" rIns="91731" bIns="45865" rtlCol="0" anchor="b"/>
          <a:lstStyle>
            <a:lvl1pPr algn="r">
              <a:defRPr sz="1200"/>
            </a:lvl1pPr>
          </a:lstStyle>
          <a:p>
            <a:fld id="{28C39ED2-201C-4C52-8961-515798542721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85075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279456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Erlöschen Vollmacht weil keine Kontrolle mehr möglich </a:t>
            </a:r>
            <a:br>
              <a:rPr lang="de-CH" dirty="0"/>
            </a:br>
            <a:r>
              <a:rPr lang="de-CH" dirty="0"/>
              <a:t>Beispiel Bankvollmacht, hat Bank Kenntnis vom Eintritt der Urteilsfähigkeit?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508348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Gesetz: Eherecht und Erwachsenenschutzrecht, Vertretungsrecht bei Urteilsunfähigkeit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11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3846990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44226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1820789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Eherecht Art 166 ZGB</a:t>
            </a:r>
          </a:p>
          <a:p>
            <a:r>
              <a:rPr lang="de-CH" dirty="0"/>
              <a:t>Familienrecht Art. 328 ZGB</a:t>
            </a:r>
            <a:br>
              <a:rPr lang="de-CH" dirty="0"/>
            </a:br>
            <a:r>
              <a:rPr lang="de-CH" dirty="0"/>
              <a:t>Kinderunterhalt Art. 277 Abs. 2 ZGB</a:t>
            </a:r>
            <a:br>
              <a:rPr lang="de-CH" dirty="0"/>
            </a:br>
            <a:endParaRPr lang="de-CH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1535524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Solidarhaftung nach Eherecht für «die laufenden Bedürfnisse der Familie», Art 166 ZGB nur während des Zusammenlebens</a:t>
            </a:r>
            <a:br>
              <a:rPr lang="de-CH" dirty="0"/>
            </a:br>
            <a:r>
              <a:rPr lang="de-CH" dirty="0"/>
              <a:t>Eheschutz = partielle Bereiche können geregelt werden zum Schutz eines Ehegatten, z.B. auch Festlegung eines Haushaltbeitrages, Gütertrennung</a:t>
            </a:r>
            <a:br>
              <a:rPr lang="de-CH" dirty="0"/>
            </a:br>
            <a:r>
              <a:rPr lang="de-CH" dirty="0"/>
              <a:t>Scheidung = alles, auch Erbrecht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459739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Invalidenversicherung: ursprünglich für körperlich Beeinträchtigte für Bewältigung des Alltags, bei psychischer Beeinträchtigung möglich, wenn Teilhabe an sozialen Leben schwer beeinträchtigt ist</a:t>
            </a:r>
            <a:br>
              <a:rPr lang="de-CH" dirty="0"/>
            </a:br>
            <a:r>
              <a:rPr lang="de-CH" dirty="0"/>
              <a:t>Betreuungsurlaub seit 2021/Art. 329h OR durch EO finanziert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7932240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37810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Informationsrechte der Angehörigen bestehen praktisch nicht. Schweigepflichtentbindung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451545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Rangordnung nächste Folie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19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853561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4319254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Wer sind nahe Angehörige? Nächste Folie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20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7782620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8" name="Shape 528"/>
          <p:cNvSpPr txBox="1">
            <a:spLocks noGrp="1"/>
          </p:cNvSpPr>
          <p:nvPr>
            <p:ph type="body" idx="1"/>
          </p:nvPr>
        </p:nvSpPr>
        <p:spPr>
          <a:xfrm>
            <a:off x="675153" y="6268581"/>
            <a:ext cx="5401208" cy="1297759"/>
          </a:xfrm>
          <a:prstGeom prst="rect">
            <a:avLst/>
          </a:prstGeom>
        </p:spPr>
        <p:txBody>
          <a:bodyPr lIns="91436" tIns="91436" rIns="91436" bIns="91436" anchor="ctr" anchorCtr="0">
            <a:spAutoFit/>
          </a:bodyPr>
          <a:lstStyle/>
          <a:p>
            <a:r>
              <a:rPr lang="de-CH" dirty="0"/>
              <a:t>Gesetzliche Vertretungsrechte für Urteils</a:t>
            </a:r>
            <a:r>
              <a:rPr lang="de-CH" u="sng" dirty="0"/>
              <a:t>un</a:t>
            </a:r>
            <a:r>
              <a:rPr lang="de-CH" dirty="0"/>
              <a:t>fähige ohne Patientenverfügung und ohne Beistandschaft </a:t>
            </a:r>
          </a:p>
          <a:p>
            <a:r>
              <a:rPr lang="de-CH" dirty="0"/>
              <a:t>Angehörige sind in einer Kaskade aufgeführt, wenn nicht gewünscht – Patientenverfügung oder Vorsorgeauftrag</a:t>
            </a:r>
          </a:p>
          <a:p>
            <a:r>
              <a:rPr lang="de-CH" dirty="0"/>
              <a:t>Mehrere vertretungsberechtigte Personen auf gleicher Stufe entscheiden gemeinsam, bei Konflikten </a:t>
            </a:r>
            <a:r>
              <a:rPr lang="de-CH" dirty="0" err="1"/>
              <a:t>Kesb</a:t>
            </a:r>
            <a:endParaRPr b="0" dirty="0"/>
          </a:p>
        </p:txBody>
      </p:sp>
      <p:sp>
        <p:nvSpPr>
          <p:cNvPr id="529" name="Shape 529"/>
          <p:cNvSpPr>
            <a:spLocks noGrp="1" noRot="1" noChangeAspect="1"/>
          </p:cNvSpPr>
          <p:nvPr>
            <p:ph type="sldImg" idx="2"/>
          </p:nvPr>
        </p:nvSpPr>
        <p:spPr>
          <a:xfrm>
            <a:off x="82550" y="739775"/>
            <a:ext cx="6586538" cy="3705225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903725359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Formvorschrift bei Vorsorgeauftrag: handschriftlich oder vor Notarin</a:t>
            </a:r>
          </a:p>
          <a:p>
            <a:r>
              <a:rPr lang="de-CH" dirty="0"/>
              <a:t>Selbstgewählte Person kann Angehörige sein, gesetzliche Kaskade übersteuern oder auch Angehörige ausschalten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22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9276564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Grund: keine «Entsorgung» von schwierigen Verwandten in die Psychiatrie</a:t>
            </a:r>
            <a:br>
              <a:rPr lang="de-CH" dirty="0"/>
            </a:br>
            <a:r>
              <a:rPr lang="de-CH" dirty="0"/>
              <a:t>Beispiel Zwangsbehandlung mit Medikamenten: nicht Ehegatte entscheidet sondern Chefarzt der Klinik, nur Beschwerderecht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597796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/>
              <a:t>Information bei Anordnung gemäss Art. 430 Abs. 5 ZGB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91306745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9431772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26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44897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Für die Selbstbestimmung wesentlich ist die Urteilsfähigkeit. Was heisst das -&gt; nächste Folie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3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1274786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sz="1200" dirty="0"/>
              <a:t>Definition vorlesen, ZGB ausformulieren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4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6779114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Gesetzliche Vermutung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5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85669140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Urteilsfähigkeit im Zeitpunkt der Erstellung muss gegeben sein, wird vermutet</a:t>
            </a:r>
          </a:p>
          <a:p>
            <a:r>
              <a:rPr lang="de-CH" dirty="0"/>
              <a:t>Vertretungsperson = natürliche Person, im Gegensatz zu Vorsorgeauftrag, bei welchem auch juristische Personen eingesetzt werden können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6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96204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Urteilsfähigkeit im Zeitpunkt der Erstellung muss gegeben sein, wird vermutet</a:t>
            </a:r>
          </a:p>
          <a:p>
            <a:r>
              <a:rPr lang="de-CH" dirty="0"/>
              <a:t>Vertretungsperson = natürliche Person, im Gegensatz zu Vorsorgeauftrag, bei welchem auch juristische Personen eingesetzt werden können</a:t>
            </a:r>
            <a:br>
              <a:rPr lang="de-CH" dirty="0"/>
            </a:br>
            <a:endParaRPr lang="de-CH" dirty="0"/>
          </a:p>
          <a:p>
            <a:r>
              <a:rPr lang="de-CH" dirty="0"/>
              <a:t>Grosses Hype, es wurden viele unnötige Vorsorgeaufträge gemacht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7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542681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8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959541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CH" dirty="0"/>
              <a:t>Realakte: Geschäftsführung ohne Auftrag</a:t>
            </a:r>
            <a:br>
              <a:rPr lang="de-CH" dirty="0"/>
            </a:br>
            <a:r>
              <a:rPr lang="de-CH" dirty="0"/>
              <a:t>Beispiele Vertretung mit Vollmacht: Steuererklärung, Antrag auf EL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8C39ED2-201C-4C52-8961-515798542721}" type="slidenum">
              <a:rPr lang="de-CH" smtClean="0"/>
              <a:t>9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1809723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- Claim 4sprachig">
    <p:bg>
      <p:bgPr>
        <a:solidFill>
          <a:srgbClr val="0089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1225" y="1628773"/>
            <a:ext cx="10369550" cy="1764000"/>
          </a:xfrm>
        </p:spPr>
        <p:txBody>
          <a:bodyPr anchor="b"/>
          <a:lstStyle>
            <a:lvl1pPr algn="l">
              <a:defRPr sz="4800" b="1" i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err="1"/>
              <a:t>Titelfolie</a:t>
            </a:r>
            <a:endParaRPr lang="de-CH"/>
          </a:p>
        </p:txBody>
      </p:sp>
      <p:sp>
        <p:nvSpPr>
          <p:cNvPr id="14" name="Textplatzhalter 13">
            <a:extLst>
              <a:ext uri="{FF2B5EF4-FFF2-40B4-BE49-F238E27FC236}">
                <a16:creationId xmlns:a16="http://schemas.microsoft.com/office/drawing/2014/main" id="{00A7AB8E-057E-4117-AA6B-6BB1E8DCBEF1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911225" y="4551680"/>
            <a:ext cx="10369550" cy="492076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CH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CH"/>
              <a:t>Datum Langformat (TT. Monat 20JJ)</a:t>
            </a:r>
          </a:p>
        </p:txBody>
      </p:sp>
      <p:pic>
        <p:nvPicPr>
          <p:cNvPr id="7" name="Picture 6" descr="Text&#10;&#10;Description automatically generated">
            <a:extLst>
              <a:ext uri="{FF2B5EF4-FFF2-40B4-BE49-F238E27FC236}">
                <a16:creationId xmlns:a16="http://schemas.microsoft.com/office/drawing/2014/main" id="{DC4CFE83-FD25-9ADA-0250-4569649967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426" y="265907"/>
            <a:ext cx="2699384" cy="105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24987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51" userDrawn="1">
          <p15:clr>
            <a:srgbClr val="5ACBF0"/>
          </p15:clr>
        </p15:guide>
        <p15:guide id="2" orient="horz" pos="3135" userDrawn="1">
          <p15:clr>
            <a:srgbClr val="5ACBF0"/>
          </p15:clr>
        </p15:guide>
        <p15:guide id="3" orient="horz" pos="2047" userDrawn="1">
          <p15:clr>
            <a:srgbClr val="5ACBF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 - Claim DE">
    <p:bg>
      <p:bgPr>
        <a:solidFill>
          <a:srgbClr val="00896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Text&#10;&#10;Description automatically generated">
            <a:extLst>
              <a:ext uri="{FF2B5EF4-FFF2-40B4-BE49-F238E27FC236}">
                <a16:creationId xmlns:a16="http://schemas.microsoft.com/office/drawing/2014/main" id="{4595EB64-385C-AC31-62AC-1F36DF225800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35"/>
          <a:stretch/>
        </p:blipFill>
        <p:spPr>
          <a:xfrm>
            <a:off x="8862426" y="265907"/>
            <a:ext cx="2699384" cy="570672"/>
          </a:xfrm>
          <a:prstGeom prst="rect">
            <a:avLst/>
          </a:prstGeom>
        </p:spPr>
      </p:pic>
      <p:sp>
        <p:nvSpPr>
          <p:cNvPr id="13" name="Titel 1">
            <a:extLst>
              <a:ext uri="{FF2B5EF4-FFF2-40B4-BE49-F238E27FC236}">
                <a16:creationId xmlns:a16="http://schemas.microsoft.com/office/drawing/2014/main" id="{976C6093-DB0B-D4FA-1180-5B43F27504B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225" y="1628773"/>
            <a:ext cx="10369550" cy="1764000"/>
          </a:xfrm>
        </p:spPr>
        <p:txBody>
          <a:bodyPr anchor="b"/>
          <a:lstStyle>
            <a:lvl1pPr algn="l">
              <a:defRPr sz="4800" b="1" i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err="1"/>
              <a:t>Titelfolie</a:t>
            </a:r>
            <a:endParaRPr lang="de-CH"/>
          </a:p>
        </p:txBody>
      </p:sp>
      <p:sp>
        <p:nvSpPr>
          <p:cNvPr id="16" name="Textplatzhalter 13">
            <a:extLst>
              <a:ext uri="{FF2B5EF4-FFF2-40B4-BE49-F238E27FC236}">
                <a16:creationId xmlns:a16="http://schemas.microsoft.com/office/drawing/2014/main" id="{DD6F3906-61FA-A7D0-4B63-2122BE395E5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1225" y="4551680"/>
            <a:ext cx="10369550" cy="492076"/>
          </a:xfrm>
        </p:spPr>
        <p:txBody>
          <a:bodyPr anchor="b" anchorCtr="0"/>
          <a:lstStyle>
            <a:lvl1pPr mar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2pPr>
            <a:lvl3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3pPr>
            <a:lvl4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DE" sz="2400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4pPr>
            <a:lvl5pPr marL="0" indent="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lang="de-CH" sz="2400" kern="1200" dirty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5pPr>
          </a:lstStyle>
          <a:p>
            <a:pPr lvl="0"/>
            <a:r>
              <a:rPr lang="de-CH"/>
              <a:t>Datum Langformat (TT. Monat 20JJ)</a:t>
            </a:r>
          </a:p>
        </p:txBody>
      </p:sp>
    </p:spTree>
    <p:extLst>
      <p:ext uri="{BB962C8B-B14F-4D97-AF65-F5344CB8AC3E}">
        <p14:creationId xmlns:p14="http://schemas.microsoft.com/office/powerpoint/2010/main" val="15614930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51">
          <p15:clr>
            <a:srgbClr val="5ACBF0"/>
          </p15:clr>
        </p15:guide>
        <p15:guide id="2" orient="horz" pos="3135">
          <p15:clr>
            <a:srgbClr val="5ACBF0"/>
          </p15:clr>
        </p15:guide>
        <p15:guide id="3" orient="horz" pos="2047">
          <p15:clr>
            <a:srgbClr val="5ACBF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folie grü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B6B97133-75A6-4199-A3CB-D808DE9BF4B4}"/>
              </a:ext>
            </a:extLst>
          </p:cNvPr>
          <p:cNvSpPr/>
          <p:nvPr userDrawn="1"/>
        </p:nvSpPr>
        <p:spPr bwMode="white">
          <a:xfrm flipV="1">
            <a:off x="0" y="0"/>
            <a:ext cx="12192000" cy="6858000"/>
          </a:xfrm>
          <a:prstGeom prst="rect">
            <a:avLst/>
          </a:prstGeom>
          <a:solidFill>
            <a:srgbClr val="00896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CH"/>
          </a:p>
        </p:txBody>
      </p:sp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AE0905FE-E695-2FD1-42AF-5038D01C5A8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1" name="Grafik 10">
            <a:extLst>
              <a:ext uri="{FF2B5EF4-FFF2-40B4-BE49-F238E27FC236}">
                <a16:creationId xmlns:a16="http://schemas.microsoft.com/office/drawing/2014/main" id="{0AA5FD73-969D-48B5-B663-216D773ED11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9615434" y="290636"/>
            <a:ext cx="1885950" cy="323850"/>
          </a:xfrm>
          <a:prstGeom prst="rect">
            <a:avLst/>
          </a:prstGeom>
        </p:spPr>
      </p:pic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A33B299A-FC3B-4350-B841-8BE6F0040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3520554" y="6417917"/>
            <a:ext cx="7047512" cy="216000"/>
          </a:xfrm>
        </p:spPr>
        <p:txBody>
          <a:bodyPr/>
          <a:lstStyle>
            <a:lvl1pPr>
              <a:defRPr>
                <a:solidFill>
                  <a:srgbClr val="00896B"/>
                </a:solidFill>
              </a:defRPr>
            </a:lvl1pPr>
          </a:lstStyle>
          <a:p>
            <a:r>
              <a:rPr lang="de-CH"/>
              <a:t>Fusszeile</a:t>
            </a:r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3CF46C9-69AE-4491-9A3F-85B1F9A13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634133" y="6417917"/>
            <a:ext cx="646642" cy="216000"/>
          </a:xfrm>
        </p:spPr>
        <p:txBody>
          <a:bodyPr/>
          <a:lstStyle>
            <a:lvl1pPr>
              <a:defRPr>
                <a:solidFill>
                  <a:srgbClr val="00896B"/>
                </a:solidFill>
              </a:defRPr>
            </a:lvl1pPr>
          </a:lstStyle>
          <a:p>
            <a:fld id="{0A6ABA92-B65E-42F5-BB28-73DA50746AED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6D5FC9A-3AF0-47EE-B50E-C8BC7C30ED2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2479676" y="6417917"/>
            <a:ext cx="974812" cy="216000"/>
          </a:xfrm>
        </p:spPr>
        <p:txBody>
          <a:bodyPr/>
          <a:lstStyle>
            <a:lvl1pPr>
              <a:defRPr>
                <a:solidFill>
                  <a:srgbClr val="00896B"/>
                </a:solidFill>
              </a:defRPr>
            </a:lvl1pPr>
          </a:lstStyle>
          <a:p>
            <a:fld id="{9796A7B9-3FA0-4BCB-9569-B75F94C1E71E}" type="datetime1">
              <a:rPr lang="de-CH" smtClean="0"/>
              <a:t>28.09.2022</a:t>
            </a:fld>
            <a:endParaRPr lang="de-CH"/>
          </a:p>
        </p:txBody>
      </p:sp>
      <p:pic>
        <p:nvPicPr>
          <p:cNvPr id="15" name="Picture 14" descr="Text&#10;&#10;Description automatically generated">
            <a:extLst>
              <a:ext uri="{FF2B5EF4-FFF2-40B4-BE49-F238E27FC236}">
                <a16:creationId xmlns:a16="http://schemas.microsoft.com/office/drawing/2014/main" id="{597CA8BE-F4F3-D514-44A8-A40897171BD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917"/>
          <a:stretch/>
        </p:blipFill>
        <p:spPr>
          <a:xfrm>
            <a:off x="864000" y="6381328"/>
            <a:ext cx="1294157" cy="215999"/>
          </a:xfrm>
          <a:prstGeom prst="rect">
            <a:avLst/>
          </a:prstGeom>
        </p:spPr>
      </p:pic>
      <p:sp>
        <p:nvSpPr>
          <p:cNvPr id="12" name="Titel 1">
            <a:extLst>
              <a:ext uri="{FF2B5EF4-FFF2-40B4-BE49-F238E27FC236}">
                <a16:creationId xmlns:a16="http://schemas.microsoft.com/office/drawing/2014/main" id="{A53EB12A-A487-A342-1875-E6AF47D10C9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225" y="1628774"/>
            <a:ext cx="10369550" cy="3577275"/>
          </a:xfrm>
        </p:spPr>
        <p:txBody>
          <a:bodyPr anchor="ctr" anchorCtr="0"/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CH"/>
              <a:t>Zwischentitelfolie grün, </a:t>
            </a:r>
            <a:br>
              <a:rPr lang="de-CH"/>
            </a:br>
            <a:r>
              <a:rPr lang="de-CH"/>
              <a:t>ein- oder mehrzeilig</a:t>
            </a:r>
          </a:p>
        </p:txBody>
      </p:sp>
    </p:spTree>
    <p:extLst>
      <p:ext uri="{BB962C8B-B14F-4D97-AF65-F5344CB8AC3E}">
        <p14:creationId xmlns:p14="http://schemas.microsoft.com/office/powerpoint/2010/main" val="449056341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folie bl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hteck 5">
            <a:extLst>
              <a:ext uri="{FF2B5EF4-FFF2-40B4-BE49-F238E27FC236}">
                <a16:creationId xmlns:a16="http://schemas.microsoft.com/office/drawing/2014/main" id="{B6B97133-75A6-4199-A3CB-D808DE9BF4B4}"/>
              </a:ext>
            </a:extLst>
          </p:cNvPr>
          <p:cNvSpPr/>
          <p:nvPr userDrawn="1"/>
        </p:nvSpPr>
        <p:spPr bwMode="white">
          <a:xfrm flipV="1">
            <a:off x="0" y="0"/>
            <a:ext cx="12192000" cy="6858000"/>
          </a:xfrm>
          <a:prstGeom prst="rect">
            <a:avLst/>
          </a:prstGeom>
          <a:solidFill>
            <a:srgbClr val="0032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CH"/>
          </a:p>
        </p:txBody>
      </p:sp>
      <p:pic>
        <p:nvPicPr>
          <p:cNvPr id="11" name="Grafik 10">
            <a:extLst>
              <a:ext uri="{FF2B5EF4-FFF2-40B4-BE49-F238E27FC236}">
                <a16:creationId xmlns:a16="http://schemas.microsoft.com/office/drawing/2014/main" id="{0AA5FD73-969D-48B5-B663-216D773ED11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9615434" y="290636"/>
            <a:ext cx="1885950" cy="323850"/>
          </a:xfrm>
          <a:prstGeom prst="rect">
            <a:avLst/>
          </a:prstGeom>
        </p:spPr>
      </p:pic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AE0905FE-E695-2FD1-42AF-5038D01C5A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Fußzeilenplatzhalter 7">
            <a:extLst>
              <a:ext uri="{FF2B5EF4-FFF2-40B4-BE49-F238E27FC236}">
                <a16:creationId xmlns:a16="http://schemas.microsoft.com/office/drawing/2014/main" id="{F3D04E13-1EA5-6E17-6BD5-05173E40FC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3520554" y="6417917"/>
            <a:ext cx="7047512" cy="216000"/>
          </a:xfrm>
        </p:spPr>
        <p:txBody>
          <a:bodyPr/>
          <a:lstStyle>
            <a:lvl1pPr>
              <a:defRPr>
                <a:solidFill>
                  <a:srgbClr val="003271"/>
                </a:solidFill>
              </a:defRPr>
            </a:lvl1pPr>
          </a:lstStyle>
          <a:p>
            <a:r>
              <a:rPr lang="de-CH"/>
              <a:t>Fusszeile</a:t>
            </a:r>
          </a:p>
        </p:txBody>
      </p:sp>
      <p:sp>
        <p:nvSpPr>
          <p:cNvPr id="13" name="Foliennummernplatzhalter 8">
            <a:extLst>
              <a:ext uri="{FF2B5EF4-FFF2-40B4-BE49-F238E27FC236}">
                <a16:creationId xmlns:a16="http://schemas.microsoft.com/office/drawing/2014/main" id="{8A1027AF-03B0-3531-22ED-1485310CC3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634133" y="6417917"/>
            <a:ext cx="646642" cy="216000"/>
          </a:xfrm>
        </p:spPr>
        <p:txBody>
          <a:bodyPr/>
          <a:lstStyle>
            <a:lvl1pPr>
              <a:defRPr>
                <a:solidFill>
                  <a:srgbClr val="003271"/>
                </a:solidFill>
              </a:defRPr>
            </a:lvl1pPr>
          </a:lstStyle>
          <a:p>
            <a:fld id="{0A6ABA92-B65E-42F5-BB28-73DA50746AED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4" name="Datumsplatzhalter 6">
            <a:extLst>
              <a:ext uri="{FF2B5EF4-FFF2-40B4-BE49-F238E27FC236}">
                <a16:creationId xmlns:a16="http://schemas.microsoft.com/office/drawing/2014/main" id="{0718A9C8-24AE-F6DF-4657-C8CB41A7BFF2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2479676" y="6416876"/>
            <a:ext cx="974812" cy="216000"/>
          </a:xfrm>
        </p:spPr>
        <p:txBody>
          <a:bodyPr/>
          <a:lstStyle>
            <a:lvl1pPr>
              <a:defRPr>
                <a:solidFill>
                  <a:srgbClr val="003271"/>
                </a:solidFill>
              </a:defRPr>
            </a:lvl1pPr>
          </a:lstStyle>
          <a:p>
            <a:fld id="{AFB76CDC-6157-4FB8-80BD-BCF145974285}" type="datetime1">
              <a:rPr lang="de-CH" smtClean="0"/>
              <a:t>28.09.2022</a:t>
            </a:fld>
            <a:endParaRPr lang="de-CH"/>
          </a:p>
        </p:txBody>
      </p:sp>
      <p:pic>
        <p:nvPicPr>
          <p:cNvPr id="17" name="Picture 16" descr="Text&#10;&#10;Description automatically generated">
            <a:extLst>
              <a:ext uri="{FF2B5EF4-FFF2-40B4-BE49-F238E27FC236}">
                <a16:creationId xmlns:a16="http://schemas.microsoft.com/office/drawing/2014/main" id="{AC18A63D-00B4-F0A9-9019-7BAA84A6E8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3917"/>
          <a:stretch/>
        </p:blipFill>
        <p:spPr>
          <a:xfrm>
            <a:off x="864000" y="6381328"/>
            <a:ext cx="1294157" cy="215999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:a16="http://schemas.microsoft.com/office/drawing/2014/main" id="{9111C5A8-B65A-808B-848E-92F76D754F1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1225" y="1628774"/>
            <a:ext cx="10369550" cy="3577275"/>
          </a:xfrm>
        </p:spPr>
        <p:txBody>
          <a:bodyPr anchor="ctr" anchorCtr="0"/>
          <a:lstStyle>
            <a:lvl1pPr algn="l">
              <a:defRPr sz="4800" b="0">
                <a:solidFill>
                  <a:schemeClr val="bg1"/>
                </a:solidFill>
              </a:defRPr>
            </a:lvl1pPr>
          </a:lstStyle>
          <a:p>
            <a:r>
              <a:rPr lang="de-CH"/>
              <a:t>Zwischentitelfolie grün, </a:t>
            </a:r>
            <a:br>
              <a:rPr lang="de-CH"/>
            </a:br>
            <a:r>
              <a:rPr lang="de-CH"/>
              <a:t>ein- oder mehrzeilig</a:t>
            </a:r>
          </a:p>
        </p:txBody>
      </p:sp>
    </p:spTree>
    <p:extLst>
      <p:ext uri="{BB962C8B-B14F-4D97-AF65-F5344CB8AC3E}">
        <p14:creationId xmlns:p14="http://schemas.microsoft.com/office/powerpoint/2010/main" val="412195907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E4F5B6C9-A8AD-382B-6693-14177D6892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91" y="0"/>
            <a:ext cx="12192000" cy="6858000"/>
          </a:xfrm>
          <a:prstGeom prst="rect">
            <a:avLst/>
          </a:prstGeom>
        </p:spPr>
      </p:pic>
      <p:sp>
        <p:nvSpPr>
          <p:cNvPr id="10" name="Fußzeilenplatzhalter 7">
            <a:extLst>
              <a:ext uri="{FF2B5EF4-FFF2-40B4-BE49-F238E27FC236}">
                <a16:creationId xmlns:a16="http://schemas.microsoft.com/office/drawing/2014/main" id="{712CBA3E-947C-BBEA-3BE0-48C005D5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3520554" y="6398876"/>
            <a:ext cx="704751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Fusszeile</a:t>
            </a:r>
          </a:p>
        </p:txBody>
      </p:sp>
      <p:sp>
        <p:nvSpPr>
          <p:cNvPr id="11" name="Foliennummernplatzhalter 8">
            <a:extLst>
              <a:ext uri="{FF2B5EF4-FFF2-40B4-BE49-F238E27FC236}">
                <a16:creationId xmlns:a16="http://schemas.microsoft.com/office/drawing/2014/main" id="{CC5A6DFA-0A3E-BBEE-2174-A6238D45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634133" y="6398876"/>
            <a:ext cx="64664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Datumsplatzhalter 6">
            <a:extLst>
              <a:ext uri="{FF2B5EF4-FFF2-40B4-BE49-F238E27FC236}">
                <a16:creationId xmlns:a16="http://schemas.microsoft.com/office/drawing/2014/main" id="{CA932836-DF0B-0870-700F-814B542A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2479676" y="6398876"/>
            <a:ext cx="97481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151EAC4-2DB3-456F-BE02-A6B0ECFA6EB1}" type="datetime1">
              <a:rPr lang="de-CH" smtClean="0"/>
              <a:t>28.09.2022</a:t>
            </a:fld>
            <a:endParaRPr lang="de-CH"/>
          </a:p>
        </p:txBody>
      </p:sp>
      <p:pic>
        <p:nvPicPr>
          <p:cNvPr id="15" name="Grafik 10">
            <a:extLst>
              <a:ext uri="{FF2B5EF4-FFF2-40B4-BE49-F238E27FC236}">
                <a16:creationId xmlns:a16="http://schemas.microsoft.com/office/drawing/2014/main" id="{8D2C6BA2-8283-B1F0-01A9-E156E702D67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889200" y="6381328"/>
            <a:ext cx="1257874" cy="215999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lang="en-GB" b="0" i="0" u="none" strike="noStrike" smtClean="0">
                <a:effectLst/>
              </a:defRPr>
            </a:lvl1pPr>
          </a:lstStyle>
          <a:p>
            <a:r>
              <a:rPr lang="en-GB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Inhaltsfolie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6E6DDF3-5C05-48D7-B14F-C1A55FED14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4" y="2060574"/>
            <a:ext cx="10369551" cy="360067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6423280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6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Blo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E4F5B6C9-A8AD-382B-6693-14177D68925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Fußzeilenplatzhalter 7">
            <a:extLst>
              <a:ext uri="{FF2B5EF4-FFF2-40B4-BE49-F238E27FC236}">
                <a16:creationId xmlns:a16="http://schemas.microsoft.com/office/drawing/2014/main" id="{712CBA3E-947C-BBEA-3BE0-48C005D5C6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 bwMode="gray">
          <a:xfrm>
            <a:off x="3520554" y="6399917"/>
            <a:ext cx="704751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CH"/>
              <a:t>Fusszeile</a:t>
            </a:r>
          </a:p>
        </p:txBody>
      </p:sp>
      <p:sp>
        <p:nvSpPr>
          <p:cNvPr id="11" name="Foliennummernplatzhalter 8">
            <a:extLst>
              <a:ext uri="{FF2B5EF4-FFF2-40B4-BE49-F238E27FC236}">
                <a16:creationId xmlns:a16="http://schemas.microsoft.com/office/drawing/2014/main" id="{CC5A6DFA-0A3E-BBEE-2174-A6238D459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gray">
          <a:xfrm>
            <a:off x="10634133" y="6399917"/>
            <a:ext cx="64664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A6ABA92-B65E-42F5-BB28-73DA50746AED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Datumsplatzhalter 6">
            <a:extLst>
              <a:ext uri="{FF2B5EF4-FFF2-40B4-BE49-F238E27FC236}">
                <a16:creationId xmlns:a16="http://schemas.microsoft.com/office/drawing/2014/main" id="{CA932836-DF0B-0870-700F-814B542A927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gray">
          <a:xfrm>
            <a:off x="2479676" y="6399917"/>
            <a:ext cx="974812" cy="216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4077583-BCE7-4E68-AC2E-3CF10CB441E0}" type="datetime1">
              <a:rPr lang="de-CH" smtClean="0"/>
              <a:t>28.09.2022</a:t>
            </a:fld>
            <a:endParaRPr lang="de-CH"/>
          </a:p>
        </p:txBody>
      </p:sp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0A26E6D7-13A9-43A6-4B15-D08001A3233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29827" r="64510" b="17454"/>
          <a:stretch/>
        </p:blipFill>
        <p:spPr>
          <a:xfrm>
            <a:off x="767408" y="2046178"/>
            <a:ext cx="3602283" cy="3449520"/>
          </a:xfrm>
          <a:prstGeom prst="rect">
            <a:avLst/>
          </a:prstGeom>
        </p:spPr>
      </p:pic>
      <p:pic>
        <p:nvPicPr>
          <p:cNvPr id="13" name="Picture 12" descr="Icon&#10;&#10;Description automatically generated">
            <a:extLst>
              <a:ext uri="{FF2B5EF4-FFF2-40B4-BE49-F238E27FC236}">
                <a16:creationId xmlns:a16="http://schemas.microsoft.com/office/drawing/2014/main" id="{B687A2F2-C10A-1438-3262-70BCA20CD49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420" t="29827" r="33613" b="17454"/>
          <a:stretch/>
        </p:blipFill>
        <p:spPr>
          <a:xfrm>
            <a:off x="4160710" y="2057718"/>
            <a:ext cx="3602283" cy="3449520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1992966-A211-4F6E-9170-972BCF45C9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Inhaltsfolie</a:t>
            </a:r>
            <a:r>
              <a:rPr lang="en-GB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mit</a:t>
            </a:r>
            <a:r>
              <a:rPr lang="en-GB" b="0" i="0" u="none" strike="noStrike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GB" b="0" i="0" u="none" strike="noStrike" err="1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Blops</a:t>
            </a:r>
            <a:endParaRPr lang="de-CH"/>
          </a:p>
        </p:txBody>
      </p:sp>
      <p:sp>
        <p:nvSpPr>
          <p:cNvPr id="16" name="Titel 1">
            <a:extLst>
              <a:ext uri="{FF2B5EF4-FFF2-40B4-BE49-F238E27FC236}">
                <a16:creationId xmlns:a16="http://schemas.microsoft.com/office/drawing/2014/main" id="{F2CAFE40-A970-BD09-7512-9930A488C0C4}"/>
              </a:ext>
            </a:extLst>
          </p:cNvPr>
          <p:cNvSpPr txBox="1">
            <a:spLocks/>
          </p:cNvSpPr>
          <p:nvPr userDrawn="1"/>
        </p:nvSpPr>
        <p:spPr>
          <a:xfrm>
            <a:off x="1478918" y="3196716"/>
            <a:ext cx="2105074" cy="5760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600" err="1">
                <a:solidFill>
                  <a:schemeClr val="bg1"/>
                </a:solidFill>
              </a:rPr>
              <a:t>Kernwort</a:t>
            </a:r>
            <a:r>
              <a:rPr lang="en-GB" sz="2600">
                <a:solidFill>
                  <a:schemeClr val="bg1"/>
                </a:solidFill>
              </a:rPr>
              <a:t> 01</a:t>
            </a:r>
            <a:endParaRPr lang="de-CH" sz="2600">
              <a:solidFill>
                <a:schemeClr val="bg1"/>
              </a:solidFill>
            </a:endParaRPr>
          </a:p>
        </p:txBody>
      </p:sp>
      <p:sp>
        <p:nvSpPr>
          <p:cNvPr id="17" name="Titel 1">
            <a:extLst>
              <a:ext uri="{FF2B5EF4-FFF2-40B4-BE49-F238E27FC236}">
                <a16:creationId xmlns:a16="http://schemas.microsoft.com/office/drawing/2014/main" id="{D2618E4C-2870-0269-709D-60ED403F7D71}"/>
              </a:ext>
            </a:extLst>
          </p:cNvPr>
          <p:cNvSpPr txBox="1">
            <a:spLocks/>
          </p:cNvSpPr>
          <p:nvPr userDrawn="1"/>
        </p:nvSpPr>
        <p:spPr>
          <a:xfrm>
            <a:off x="4953918" y="3196716"/>
            <a:ext cx="2105074" cy="5760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600" err="1">
                <a:solidFill>
                  <a:schemeClr val="bg1"/>
                </a:solidFill>
              </a:rPr>
              <a:t>Kernwort</a:t>
            </a:r>
            <a:r>
              <a:rPr lang="en-GB" sz="2600">
                <a:solidFill>
                  <a:schemeClr val="bg1"/>
                </a:solidFill>
              </a:rPr>
              <a:t> 02</a:t>
            </a:r>
            <a:endParaRPr lang="de-CH" sz="2600">
              <a:solidFill>
                <a:schemeClr val="bg1"/>
              </a:solidFill>
            </a:endParaRPr>
          </a:p>
        </p:txBody>
      </p:sp>
      <p:pic>
        <p:nvPicPr>
          <p:cNvPr id="19" name="Grafik 10">
            <a:extLst>
              <a:ext uri="{FF2B5EF4-FFF2-40B4-BE49-F238E27FC236}">
                <a16:creationId xmlns:a16="http://schemas.microsoft.com/office/drawing/2014/main" id="{D5309787-A6B1-8FC6-6B84-0D55CBAB5CC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 bwMode="black">
          <a:xfrm>
            <a:off x="889200" y="6381328"/>
            <a:ext cx="1257874" cy="215999"/>
          </a:xfrm>
          <a:prstGeom prst="rect">
            <a:avLst/>
          </a:prstGeom>
        </p:spPr>
      </p:pic>
      <p:pic>
        <p:nvPicPr>
          <p:cNvPr id="20" name="Picture 19" descr="Icon&#10;&#10;Description automatically generated">
            <a:extLst>
              <a:ext uri="{FF2B5EF4-FFF2-40B4-BE49-F238E27FC236}">
                <a16:creationId xmlns:a16="http://schemas.microsoft.com/office/drawing/2014/main" id="{DCE8EE31-C538-5DDD-3CC5-8CF5D759C99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23" t="29827" r="64510" b="17454"/>
          <a:stretch/>
        </p:blipFill>
        <p:spPr>
          <a:xfrm>
            <a:off x="7742366" y="2046178"/>
            <a:ext cx="3602283" cy="3449520"/>
          </a:xfrm>
          <a:prstGeom prst="rect">
            <a:avLst/>
          </a:prstGeom>
        </p:spPr>
      </p:pic>
      <p:sp>
        <p:nvSpPr>
          <p:cNvPr id="18" name="Titel 1">
            <a:extLst>
              <a:ext uri="{FF2B5EF4-FFF2-40B4-BE49-F238E27FC236}">
                <a16:creationId xmlns:a16="http://schemas.microsoft.com/office/drawing/2014/main" id="{C34D8D11-85BE-E047-83E7-90A49F4423DD}"/>
              </a:ext>
            </a:extLst>
          </p:cNvPr>
          <p:cNvSpPr txBox="1">
            <a:spLocks/>
          </p:cNvSpPr>
          <p:nvPr userDrawn="1"/>
        </p:nvSpPr>
        <p:spPr>
          <a:xfrm>
            <a:off x="8438619" y="3196716"/>
            <a:ext cx="2105074" cy="576064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GB" sz="2600" err="1">
                <a:solidFill>
                  <a:schemeClr val="bg1"/>
                </a:solidFill>
              </a:rPr>
              <a:t>Kernwort</a:t>
            </a:r>
            <a:r>
              <a:rPr lang="en-GB" sz="2600">
                <a:solidFill>
                  <a:schemeClr val="bg1"/>
                </a:solidFill>
              </a:rPr>
              <a:t> 03</a:t>
            </a:r>
            <a:endParaRPr lang="de-CH" sz="2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735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56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 - Claim 4sprachig">
    <p:bg>
      <p:bgPr>
        <a:solidFill>
          <a:srgbClr val="0032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1225" y="2060574"/>
            <a:ext cx="10369550" cy="576000"/>
          </a:xfrm>
        </p:spPr>
        <p:txBody>
          <a:bodyPr tIns="18000" anchor="t" anchorCtr="0"/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de-CH"/>
              <a:t>Vorname Name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7A049A6-3E3E-44B6-878F-965AD36009FE}"/>
              </a:ext>
            </a:extLst>
          </p:cNvPr>
          <p:cNvSpPr txBox="1"/>
          <p:nvPr userDrawn="1"/>
        </p:nvSpPr>
        <p:spPr>
          <a:xfrm>
            <a:off x="911225" y="3224102"/>
            <a:ext cx="10369550" cy="1800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CH" noProof="1">
                <a:solidFill>
                  <a:srgbClr val="FFFFFF"/>
                </a:solidFill>
              </a:rPr>
              <a:t>Schweizerische Stiftung Pro Mente Sana</a:t>
            </a:r>
          </a:p>
          <a:p>
            <a:r>
              <a:rPr lang="de-CH" noProof="1">
                <a:solidFill>
                  <a:srgbClr val="FFFFFF"/>
                </a:solidFill>
              </a:rPr>
              <a:t>Hardturmstrasse 261</a:t>
            </a:r>
          </a:p>
          <a:p>
            <a:r>
              <a:rPr lang="de-CH" noProof="1">
                <a:solidFill>
                  <a:srgbClr val="FFFFFF"/>
                </a:solidFill>
              </a:rPr>
              <a:t>8005 Zürich</a:t>
            </a:r>
          </a:p>
          <a:p>
            <a:endParaRPr lang="de-CH" noProof="1">
              <a:solidFill>
                <a:srgbClr val="FFFFFF"/>
              </a:solidFill>
            </a:endParaRPr>
          </a:p>
          <a:p>
            <a:r>
              <a:rPr lang="de-CH" noProof="1">
                <a:solidFill>
                  <a:srgbClr val="FFFFFF"/>
                </a:solidFill>
              </a:rPr>
              <a:t>www.promentesana.ch</a:t>
            </a:r>
          </a:p>
          <a:p>
            <a:endParaRPr lang="de-CH" noProof="1">
              <a:solidFill>
                <a:srgbClr val="FFFFFF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E962D3E-2B90-4A05-B309-F513CD42B6D8}"/>
              </a:ext>
            </a:extLst>
          </p:cNvPr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911226" y="4754711"/>
            <a:ext cx="10369549" cy="474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2000" indent="0">
              <a:buNone/>
              <a:defRPr sz="1800">
                <a:solidFill>
                  <a:schemeClr val="bg1"/>
                </a:solidFill>
              </a:defRPr>
            </a:lvl2pPr>
            <a:lvl3pPr marL="504000" indent="0">
              <a:buNone/>
              <a:defRPr sz="1800">
                <a:solidFill>
                  <a:schemeClr val="bg1"/>
                </a:solidFill>
              </a:defRPr>
            </a:lvl3pPr>
            <a:lvl4pPr marL="1008000" indent="0">
              <a:buNone/>
              <a:defRPr sz="1800">
                <a:solidFill>
                  <a:schemeClr val="bg1"/>
                </a:solidFill>
              </a:defRPr>
            </a:lvl4pPr>
            <a:lvl5pPr marL="12600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e-CH"/>
              <a:t>E-Mail, Telefon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AB345D78-9CFB-4C06-9855-78E74CDD202C}"/>
              </a:ext>
            </a:extLst>
          </p:cNvPr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911224" y="2628000"/>
            <a:ext cx="10369549" cy="648000"/>
          </a:xfr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2000" indent="0">
              <a:buNone/>
              <a:defRPr sz="1800">
                <a:solidFill>
                  <a:schemeClr val="bg1"/>
                </a:solidFill>
              </a:defRPr>
            </a:lvl2pPr>
            <a:lvl3pPr marL="504000" indent="0">
              <a:buNone/>
              <a:defRPr sz="1800">
                <a:solidFill>
                  <a:schemeClr val="bg1"/>
                </a:solidFill>
              </a:defRPr>
            </a:lvl3pPr>
            <a:lvl4pPr marL="1008000" indent="0">
              <a:buNone/>
              <a:defRPr sz="1800">
                <a:solidFill>
                  <a:schemeClr val="bg1"/>
                </a:solidFill>
              </a:defRPr>
            </a:lvl4pPr>
            <a:lvl5pPr marL="12600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e-CH"/>
              <a:t>Funktionsbezeichnung</a:t>
            </a:r>
          </a:p>
        </p:txBody>
      </p:sp>
      <p:pic>
        <p:nvPicPr>
          <p:cNvPr id="12" name="Picture 11" descr="Text&#10;&#10;Description automatically generated">
            <a:extLst>
              <a:ext uri="{FF2B5EF4-FFF2-40B4-BE49-F238E27FC236}">
                <a16:creationId xmlns:a16="http://schemas.microsoft.com/office/drawing/2014/main" id="{AAA7A57B-F584-B2E6-F635-0724F0556D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2426" y="265907"/>
            <a:ext cx="2699384" cy="10555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66647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5ACBF0"/>
          </p15:clr>
        </p15:guide>
        <p15:guide id="2" orient="horz" pos="3135">
          <p15:clr>
            <a:srgbClr val="5ACBF0"/>
          </p15:clr>
        </p15:guide>
        <p15:guide id="3" orient="horz" pos="1684" userDrawn="1">
          <p15:clr>
            <a:srgbClr val="5ACBF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 - Claim DE">
    <p:bg>
      <p:bgPr>
        <a:solidFill>
          <a:srgbClr val="00327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F5C175-5CDD-4119-8E88-D19A21B9E10B}"/>
              </a:ext>
            </a:extLst>
          </p:cNvPr>
          <p:cNvSpPr>
            <a:spLocks noGrp="1"/>
          </p:cNvSpPr>
          <p:nvPr userDrawn="1">
            <p:ph type="ctrTitle" hasCustomPrompt="1"/>
          </p:nvPr>
        </p:nvSpPr>
        <p:spPr>
          <a:xfrm>
            <a:off x="911225" y="2060574"/>
            <a:ext cx="10369550" cy="576000"/>
          </a:xfrm>
        </p:spPr>
        <p:txBody>
          <a:bodyPr tIns="18000" anchor="t" anchorCtr="0"/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de-CH"/>
              <a:t>Vorname Name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37A049A6-3E3E-44B6-878F-965AD36009FE}"/>
              </a:ext>
            </a:extLst>
          </p:cNvPr>
          <p:cNvSpPr txBox="1"/>
          <p:nvPr userDrawn="1"/>
        </p:nvSpPr>
        <p:spPr>
          <a:xfrm>
            <a:off x="911225" y="3224102"/>
            <a:ext cx="10369550" cy="1800000"/>
          </a:xfrm>
          <a:prstGeom prst="rect">
            <a:avLst/>
          </a:prstGeom>
          <a:noFill/>
        </p:spPr>
        <p:txBody>
          <a:bodyPr wrap="square" lIns="0" tIns="0" rIns="0" bIns="0" rtlCol="0" anchor="b" anchorCtr="0">
            <a:noAutofit/>
          </a:bodyPr>
          <a:lstStyle/>
          <a:p>
            <a:r>
              <a:rPr lang="de-CH" noProof="1">
                <a:solidFill>
                  <a:srgbClr val="FFFFFF"/>
                </a:solidFill>
              </a:rPr>
              <a:t>Schweizerische Stiftung Pro Mente Sana</a:t>
            </a:r>
          </a:p>
          <a:p>
            <a:r>
              <a:rPr lang="de-CH" noProof="1">
                <a:solidFill>
                  <a:srgbClr val="FFFFFF"/>
                </a:solidFill>
              </a:rPr>
              <a:t>Hardturmstrasse 261</a:t>
            </a:r>
          </a:p>
          <a:p>
            <a:r>
              <a:rPr lang="de-CH" noProof="1">
                <a:solidFill>
                  <a:srgbClr val="FFFFFF"/>
                </a:solidFill>
              </a:rPr>
              <a:t>8005 Zürich</a:t>
            </a:r>
          </a:p>
          <a:p>
            <a:endParaRPr lang="de-CH" noProof="1">
              <a:solidFill>
                <a:srgbClr val="FFFFFF"/>
              </a:solidFill>
            </a:endParaRPr>
          </a:p>
          <a:p>
            <a:r>
              <a:rPr lang="de-CH" noProof="1">
                <a:solidFill>
                  <a:srgbClr val="FFFFFF"/>
                </a:solidFill>
              </a:rPr>
              <a:t>www.promentesana.ch</a:t>
            </a:r>
          </a:p>
          <a:p>
            <a:endParaRPr lang="de-CH" noProof="1">
              <a:solidFill>
                <a:srgbClr val="FFFFFF"/>
              </a:solidFill>
            </a:endParaRPr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FE962D3E-2B90-4A05-B309-F513CD42B6D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911226" y="4754711"/>
            <a:ext cx="10369549" cy="474513"/>
          </a:xfrm>
        </p:spPr>
        <p:txBody>
          <a:bodyPr/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252000" indent="0">
              <a:buNone/>
              <a:defRPr sz="1800">
                <a:solidFill>
                  <a:schemeClr val="bg1"/>
                </a:solidFill>
              </a:defRPr>
            </a:lvl2pPr>
            <a:lvl3pPr marL="504000" indent="0">
              <a:buNone/>
              <a:defRPr sz="1800">
                <a:solidFill>
                  <a:schemeClr val="bg1"/>
                </a:solidFill>
              </a:defRPr>
            </a:lvl3pPr>
            <a:lvl4pPr marL="1008000" indent="0">
              <a:buNone/>
              <a:defRPr sz="1800">
                <a:solidFill>
                  <a:schemeClr val="bg1"/>
                </a:solidFill>
              </a:defRPr>
            </a:lvl4pPr>
            <a:lvl5pPr marL="12600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e-CH"/>
              <a:t>E-Mail, Telefon</a:t>
            </a:r>
          </a:p>
        </p:txBody>
      </p:sp>
      <p:sp>
        <p:nvSpPr>
          <p:cNvPr id="11" name="Textplatzhalter 6">
            <a:extLst>
              <a:ext uri="{FF2B5EF4-FFF2-40B4-BE49-F238E27FC236}">
                <a16:creationId xmlns:a16="http://schemas.microsoft.com/office/drawing/2014/main" id="{AB345D78-9CFB-4C06-9855-78E74CDD202C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911225" y="2628000"/>
            <a:ext cx="10369549" cy="648000"/>
          </a:xfrm>
        </p:spPr>
        <p:txBody>
          <a:bodyPr/>
          <a:lstStyle>
            <a:lvl1pPr marL="0" indent="0">
              <a:buNone/>
              <a:defRPr sz="1800" b="0">
                <a:solidFill>
                  <a:schemeClr val="bg1"/>
                </a:solidFill>
              </a:defRPr>
            </a:lvl1pPr>
            <a:lvl2pPr marL="252000" indent="0">
              <a:buNone/>
              <a:defRPr sz="1800">
                <a:solidFill>
                  <a:schemeClr val="bg1"/>
                </a:solidFill>
              </a:defRPr>
            </a:lvl2pPr>
            <a:lvl3pPr marL="504000" indent="0">
              <a:buNone/>
              <a:defRPr sz="1800">
                <a:solidFill>
                  <a:schemeClr val="bg1"/>
                </a:solidFill>
              </a:defRPr>
            </a:lvl3pPr>
            <a:lvl4pPr marL="1008000" indent="0">
              <a:buNone/>
              <a:defRPr sz="1800">
                <a:solidFill>
                  <a:schemeClr val="bg1"/>
                </a:solidFill>
              </a:defRPr>
            </a:lvl4pPr>
            <a:lvl5pPr marL="1260000" indent="0">
              <a:buNone/>
              <a:defRPr sz="1800">
                <a:solidFill>
                  <a:schemeClr val="bg1"/>
                </a:solidFill>
              </a:defRPr>
            </a:lvl5pPr>
          </a:lstStyle>
          <a:p>
            <a:pPr lvl="0"/>
            <a:r>
              <a:rPr lang="de-CH"/>
              <a:t>Funktionsbezeichnung</a:t>
            </a:r>
          </a:p>
        </p:txBody>
      </p:sp>
      <p:pic>
        <p:nvPicPr>
          <p:cNvPr id="13" name="Picture 12" descr="Text&#10;&#10;Description automatically generated">
            <a:extLst>
              <a:ext uri="{FF2B5EF4-FFF2-40B4-BE49-F238E27FC236}">
                <a16:creationId xmlns:a16="http://schemas.microsoft.com/office/drawing/2014/main" id="{D2FFCECE-1C88-1465-21A9-B4444646725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45935"/>
          <a:stretch/>
        </p:blipFill>
        <p:spPr>
          <a:xfrm>
            <a:off x="8862426" y="265907"/>
            <a:ext cx="2699384" cy="5706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53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5ACBF0"/>
          </p15:clr>
        </p15:guide>
        <p15:guide id="2" orient="horz" pos="3135">
          <p15:clr>
            <a:srgbClr val="5ACBF0"/>
          </p15:clr>
        </p15:guide>
        <p15:guide id="3" orient="horz" pos="1684" userDrawn="1">
          <p15:clr>
            <a:srgbClr val="5ACBF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DBB907FC-8EEA-4706-98EB-1F20D0D83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368300"/>
            <a:ext cx="10369551" cy="1368000"/>
          </a:xfrm>
          <a:prstGeom prst="rect">
            <a:avLst/>
          </a:prstGeom>
        </p:spPr>
        <p:txBody>
          <a:bodyPr vert="horz" lIns="0" tIns="0" rIns="0" bIns="0" rtlCol="0" anchor="b" anchorCtr="0">
            <a:noAutofit/>
          </a:bodyPr>
          <a:lstStyle/>
          <a:p>
            <a:r>
              <a:rPr lang="de-CH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BCB51EB-182E-4020-8D86-3EF8848E6C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911224" y="2060575"/>
            <a:ext cx="10369551" cy="4248149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/>
              <a:t>Mastertextformat bearbeiten</a:t>
            </a:r>
          </a:p>
          <a:p>
            <a:pPr lvl="1"/>
            <a:r>
              <a:rPr lang="de-CH"/>
              <a:t>Zweite Ebene</a:t>
            </a:r>
          </a:p>
          <a:p>
            <a:pPr lvl="2"/>
            <a:r>
              <a:rPr lang="de-CH"/>
              <a:t>Dritte Ebene</a:t>
            </a:r>
          </a:p>
          <a:p>
            <a:pPr lvl="3"/>
            <a:r>
              <a:rPr lang="de-CH"/>
              <a:t>Vierte Ebene</a:t>
            </a:r>
          </a:p>
          <a:p>
            <a:pPr lvl="4"/>
            <a:r>
              <a:rPr lang="de-CH"/>
              <a:t>Fünfte Ebene</a:t>
            </a:r>
          </a:p>
          <a:p>
            <a:pPr lvl="5"/>
            <a:r>
              <a:rPr lang="de-CH"/>
              <a:t>Sechste Ebene</a:t>
            </a:r>
          </a:p>
          <a:p>
            <a:pPr lvl="6"/>
            <a:r>
              <a:rPr lang="de-CH"/>
              <a:t>Siebte Ebene</a:t>
            </a:r>
          </a:p>
          <a:p>
            <a:pPr lvl="7"/>
            <a:r>
              <a:rPr lang="de-CH"/>
              <a:t>Achte Ebene</a:t>
            </a:r>
          </a:p>
          <a:p>
            <a:pPr lvl="8"/>
            <a:r>
              <a:rPr lang="de-CH"/>
              <a:t>Neunte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6B66F5F-246B-41C3-A7EF-74B5848C43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1224" y="6498589"/>
            <a:ext cx="1689736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fld id="{C27DCE76-9E45-4543-A0F5-1984F24E2225}" type="datetime1">
              <a:rPr lang="de-CH" smtClean="0"/>
              <a:t>28.09.2022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A7469D3-D758-4D66-B52B-335D0B004E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95787" y="6498589"/>
            <a:ext cx="7843520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de-CH"/>
              <a:t>Fusszeile</a:t>
            </a:r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6B6E1BC-0BF1-4586-8DE0-316908CCD9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634133" y="6498589"/>
            <a:ext cx="646642" cy="216000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0A6ABA92-B65E-42F5-BB28-73DA50746AED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7289A46E-3F7A-4CF9-918B-4D08B570E8D3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black">
          <a:xfrm>
            <a:off x="9615434" y="290636"/>
            <a:ext cx="1885950" cy="32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1252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1" r:id="rId2"/>
    <p:sldLayoutId id="2147483658" r:id="rId3"/>
    <p:sldLayoutId id="2147483663" r:id="rId4"/>
    <p:sldLayoutId id="2147483650" r:id="rId5"/>
    <p:sldLayoutId id="2147483664" r:id="rId6"/>
    <p:sldLayoutId id="2147483660" r:id="rId7"/>
    <p:sldLayoutId id="2147483662" r:id="rId8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512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2016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2268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2520000" indent="-252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574" userDrawn="1">
          <p15:clr>
            <a:srgbClr val="F26B43"/>
          </p15:clr>
        </p15:guide>
        <p15:guide id="2" pos="7106" userDrawn="1">
          <p15:clr>
            <a:srgbClr val="F26B43"/>
          </p15:clr>
        </p15:guide>
        <p15:guide id="3" orient="horz" pos="232" userDrawn="1">
          <p15:clr>
            <a:srgbClr val="F26B43"/>
          </p15:clr>
        </p15:guide>
        <p15:guide id="4" orient="horz" pos="1344" userDrawn="1">
          <p15:clr>
            <a:srgbClr val="5ACBF0"/>
          </p15:clr>
        </p15:guide>
        <p15:guide id="5" orient="horz" pos="3974" userDrawn="1">
          <p15:clr>
            <a:srgbClr val="F26B43"/>
          </p15:clr>
        </p15:guide>
        <p15:guide id="6" orient="horz" pos="4088" userDrawn="1">
          <p15:clr>
            <a:srgbClr val="5ACBF0"/>
          </p15:clr>
        </p15:guide>
        <p15:guide id="7" pos="7219" userDrawn="1">
          <p15:clr>
            <a:srgbClr val="5ACBF0"/>
          </p15:clr>
        </p15:guide>
        <p15:guide id="8" orient="horz" pos="1026" userDrawn="1">
          <p15:clr>
            <a:srgbClr val="5ACBF0"/>
          </p15:clr>
        </p15:guide>
        <p15:guide id="9" orient="horz" pos="3294" userDrawn="1">
          <p15:clr>
            <a:srgbClr val="5ACBF0"/>
          </p15:clr>
        </p15:guide>
        <p15:guide id="10" orient="horz" pos="129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5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2990F0-D17D-3F73-D370-E11ED92F8F7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 sz="3200"/>
              <a:t>Referat von Sandra Joos, Juristin</a:t>
            </a:r>
            <a:br>
              <a:rPr lang="de-CH" sz="3200"/>
            </a:br>
            <a:br>
              <a:rPr lang="de-CH"/>
            </a:br>
            <a:r>
              <a:rPr lang="de-CH"/>
              <a:t>«Rechte von Angehörigen»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D7F6AA-2456-4C60-76E9-60C2BBA16DE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/>
              <a:t>29. September 2022, Stiftung Rheinleben Basel</a:t>
            </a:r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3013790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4A5F682-3EF0-5EAB-14D1-4AA993C33B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10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D53C7401-4901-065B-1766-BCF1745B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Wie erhalten Angehörige Vertretungsrechte (1)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E6E5287-6BCB-4BFF-A811-4ADEC15470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Vollmacht, häufig Bankvollmacht </a:t>
            </a:r>
            <a:br>
              <a:rPr lang="de-CH" b="1" dirty="0"/>
            </a:br>
            <a:r>
              <a:rPr lang="de-CH" dirty="0"/>
              <a:t>betroffene Person erteilt Ermächtigung für Handeln in ihrem Namen</a:t>
            </a:r>
            <a:br>
              <a:rPr lang="de-CH" dirty="0"/>
            </a:br>
            <a:r>
              <a:rPr lang="de-CH" dirty="0"/>
              <a:t>	- Wohnungskündigung, Hausräumung</a:t>
            </a:r>
            <a:br>
              <a:rPr lang="de-CH" dirty="0"/>
            </a:br>
            <a:r>
              <a:rPr lang="de-CH" dirty="0"/>
              <a:t>	- Zahlungsverkehr </a:t>
            </a:r>
            <a:br>
              <a:rPr lang="de-CH" dirty="0"/>
            </a:br>
            <a:br>
              <a:rPr lang="de-CH" dirty="0"/>
            </a:br>
            <a:r>
              <a:rPr lang="de-CH" dirty="0"/>
              <a:t>Widerruf jederzeit möglich</a:t>
            </a:r>
            <a:br>
              <a:rPr lang="de-CH" dirty="0"/>
            </a:br>
            <a:br>
              <a:rPr lang="de-CH" dirty="0"/>
            </a:br>
            <a:r>
              <a:rPr lang="de-CH" dirty="0"/>
              <a:t>Vollmacht erlischt bei Eintritt Urteils</a:t>
            </a:r>
            <a:r>
              <a:rPr lang="de-CH" u="sng" dirty="0"/>
              <a:t>un</a:t>
            </a:r>
            <a:r>
              <a:rPr lang="de-CH" dirty="0"/>
              <a:t>fähigkeit</a:t>
            </a:r>
          </a:p>
          <a:p>
            <a:pPr marL="0" indent="0">
              <a:buNone/>
            </a:pPr>
            <a:br>
              <a:rPr lang="de-CH" dirty="0"/>
            </a:br>
            <a:r>
              <a:rPr lang="de-CH" dirty="0"/>
              <a:t>	 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36004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3C5A46E-ADD6-8521-2BDD-06D1E60AC5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11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57F214B4-DD1E-F55C-D6D2-81853BF3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Wie erhalten Angehörige Vertretungsrechte (2)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A5761E7E-0D64-B1D1-24B1-7BEEDF134A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Vorausverfügung: Patientenverfügung oder Vorsorgeauftrag</a:t>
            </a:r>
            <a:br>
              <a:rPr lang="de-CH" dirty="0"/>
            </a:br>
            <a:r>
              <a:rPr lang="de-CH" dirty="0"/>
              <a:t>der Auftrag muss nicht angenommen werden, selbst wenn zu einem früheren Zeitpunkt die Einwilligung abgegeben wurde. </a:t>
            </a:r>
            <a:br>
              <a:rPr lang="de-CH" dirty="0"/>
            </a:br>
            <a:r>
              <a:rPr lang="de-CH" dirty="0"/>
              <a:t>Wirkung tritt erst ein, wenn Auftraggeberin urteils</a:t>
            </a:r>
            <a:r>
              <a:rPr lang="de-CH" u="sng" dirty="0"/>
              <a:t>un</a:t>
            </a:r>
            <a:r>
              <a:rPr lang="de-CH" dirty="0"/>
              <a:t>fähig wird</a:t>
            </a:r>
            <a:br>
              <a:rPr lang="de-CH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Gesetz: Ehegatte/eingetragene Partnerin </a:t>
            </a:r>
            <a:br>
              <a:rPr lang="de-CH" b="1" dirty="0"/>
            </a:br>
            <a:r>
              <a:rPr lang="de-CH" dirty="0"/>
              <a:t>das Vertretungsrecht ist nicht umfassend sondern bezieht sich nur auf den laufenden Unterhalt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br>
              <a:rPr lang="de-CH" dirty="0"/>
            </a:br>
            <a:br>
              <a:rPr lang="de-CH" dirty="0"/>
            </a:b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94710393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2A4F99D-77B1-E9EB-D16E-5F4BA5B247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12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B3D7BEC-EB46-9ACF-F951-7ECE0923B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Grenzen der Vertretung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A065AB4-C13A-0E32-8B42-2D05C38A52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Höchstpersönliche Rechte sind vertretungsfeindlich, z.B.</a:t>
            </a:r>
            <a:br>
              <a:rPr lang="de-CH" dirty="0"/>
            </a:br>
            <a:r>
              <a:rPr lang="de-CH" dirty="0"/>
              <a:t>	- Eheschliessung</a:t>
            </a:r>
            <a:br>
              <a:rPr lang="de-CH" dirty="0"/>
            </a:br>
            <a:r>
              <a:rPr lang="de-CH" dirty="0"/>
              <a:t>	- Scheidungswille</a:t>
            </a:r>
            <a:br>
              <a:rPr lang="de-CH" dirty="0"/>
            </a:br>
            <a:r>
              <a:rPr lang="de-CH" dirty="0"/>
              <a:t>	- Schwangerschaftsunterbruch</a:t>
            </a:r>
            <a:br>
              <a:rPr lang="de-CH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Berufsvertretung durch Rechtsanwältin zwingend in zivilrechtlichen Streitigkeiten</a:t>
            </a:r>
            <a:br>
              <a:rPr lang="de-CH" dirty="0"/>
            </a:br>
            <a:r>
              <a:rPr lang="de-CH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216560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0D765DA5-256C-72CB-4E53-103004D73E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13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478F018-4DB1-1505-7923-1F4E062E67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err="1"/>
              <a:t>Kesb</a:t>
            </a:r>
            <a:r>
              <a:rPr lang="de-CH"/>
              <a:t> und Beistandschaft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10408274-9691-199C-EE2A-E039423D6A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sz="2000" b="1"/>
              <a:t>Gefährdungsmeldung durch Angehörige</a:t>
            </a:r>
            <a:br>
              <a:rPr lang="de-CH" sz="2000"/>
            </a:br>
            <a:r>
              <a:rPr lang="de-CH" sz="2000"/>
              <a:t>in der Praxis oft anzutreffen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2000" b="1"/>
              <a:t>Beistandschaft ist subsidiär zu Angehörigenunterstützung</a:t>
            </a:r>
            <a:br>
              <a:rPr lang="de-CH" sz="2000"/>
            </a:br>
            <a:r>
              <a:rPr lang="de-CH" sz="2000"/>
              <a:t>Soweit Angehörige oder öffentliche/private Dienste ausreichend Unterstützung leisten, darf die </a:t>
            </a:r>
            <a:r>
              <a:rPr lang="de-CH" sz="2000" err="1"/>
              <a:t>Kesb</a:t>
            </a:r>
            <a:r>
              <a:rPr lang="de-CH" sz="2000"/>
              <a:t> keine Beistandschaft errichten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sz="2000" b="1"/>
              <a:t>Angehörige als private Beistandspersonen</a:t>
            </a:r>
            <a:br>
              <a:rPr lang="de-CH" sz="2000" b="1"/>
            </a:br>
            <a:r>
              <a:rPr lang="de-CH" sz="2000"/>
              <a:t>Betroffene Person hat ein Vorschlagsrecht, Angehörige dürfen nur abgelehnt werden, wenn sie ungeeignet sind</a:t>
            </a:r>
            <a:endParaRPr lang="de-CH" sz="2000" b="1"/>
          </a:p>
          <a:p>
            <a:pPr>
              <a:buFont typeface="Wingdings" panose="05000000000000000000" pitchFamily="2" charset="2"/>
              <a:buChar char="Ø"/>
            </a:pPr>
            <a:r>
              <a:rPr lang="de-CH" sz="2000" b="1"/>
              <a:t>Beschwerderechte von Angehörigen</a:t>
            </a:r>
            <a:br>
              <a:rPr lang="de-CH" sz="2000" b="1"/>
            </a:br>
            <a:r>
              <a:rPr lang="de-CH" sz="2000"/>
              <a:t>eigenes Beschwerderecht für nahestehende Personen </a:t>
            </a:r>
          </a:p>
        </p:txBody>
      </p:sp>
    </p:spTree>
    <p:extLst>
      <p:ext uri="{BB962C8B-B14F-4D97-AF65-F5344CB8AC3E}">
        <p14:creationId xmlns:p14="http://schemas.microsoft.com/office/powerpoint/2010/main" val="14560019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EDC55990-CB21-58BA-AA51-8DA0D83EC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14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8FABD076-85BA-0CD2-D504-2F7433E42F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Haftung der Angehörigen 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66B0C067-66A3-8914-C7A5-3F0FBF60F3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Grundsatz: keine Haftung,</a:t>
            </a:r>
            <a:br>
              <a:rPr lang="de-CH" dirty="0"/>
            </a:br>
            <a:r>
              <a:rPr lang="de-CH" dirty="0"/>
              <a:t>		auch keine strafrechtliche Sippenhaft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Ausnahmen: </a:t>
            </a:r>
          </a:p>
          <a:p>
            <a:pPr lvl="2"/>
            <a:r>
              <a:rPr lang="de-CH" dirty="0"/>
              <a:t>beschränkte Haftung für Schulden des Ehegatten/des eingetragenen Partners</a:t>
            </a:r>
          </a:p>
          <a:p>
            <a:pPr lvl="2"/>
            <a:r>
              <a:rPr lang="de-CH" dirty="0"/>
              <a:t>Verwandtenunterstützung </a:t>
            </a:r>
          </a:p>
          <a:p>
            <a:pPr lvl="2"/>
            <a:r>
              <a:rPr lang="de-CH" dirty="0"/>
              <a:t>Unterhalt für erwachsene Kinder bis Abschluss der Erstausbildung </a:t>
            </a:r>
            <a:br>
              <a:rPr lang="de-CH" dirty="0"/>
            </a:br>
            <a:r>
              <a:rPr lang="de-CH" dirty="0"/>
              <a:t>	</a:t>
            </a:r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dirty="0"/>
              <a:t>	</a:t>
            </a:r>
            <a:br>
              <a:rPr lang="de-CH" dirty="0"/>
            </a:br>
            <a:r>
              <a:rPr lang="de-CH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8470943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F5B5198-4812-02C2-0E09-F71FCE2DB0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15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894A172-7A1D-7969-EC69-9992B9E9D9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Solidarhaftung Ehegatten/eingetragene Partner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79DFE9E-E257-4B05-10C4-3B16293876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r>
              <a:rPr lang="de-CH" sz="2800" dirty="0"/>
              <a:t>Ausschluss der Solidarhaftung durch</a:t>
            </a:r>
            <a:br>
              <a:rPr lang="de-CH" sz="2800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Eheschutzverfahren:</a:t>
            </a:r>
            <a:br>
              <a:rPr lang="de-CH" dirty="0"/>
            </a:br>
            <a:r>
              <a:rPr lang="de-CH" dirty="0"/>
              <a:t>Bewilligung für Getrenntleben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Scheidung</a:t>
            </a:r>
            <a:r>
              <a:rPr lang="de-CH" dirty="0"/>
              <a:t>:</a:t>
            </a:r>
            <a:br>
              <a:rPr lang="de-CH" dirty="0"/>
            </a:br>
            <a:r>
              <a:rPr lang="de-CH" dirty="0"/>
              <a:t>umfassende Trennung</a:t>
            </a:r>
          </a:p>
        </p:txBody>
      </p:sp>
    </p:spTree>
    <p:extLst>
      <p:ext uri="{BB962C8B-B14F-4D97-AF65-F5344CB8AC3E}">
        <p14:creationId xmlns:p14="http://schemas.microsoft.com/office/powerpoint/2010/main" val="40549547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29D723DA-B4DD-FFED-9C93-971DB69C9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16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20E905D-02D6-93BB-0868-00EE174AF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 dirty="0"/>
              <a:t>Entschädigung für betreuende Angehörige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8E9FC57-40D0-5F80-55D6-39475E73C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Invalidenversicherung: </a:t>
            </a:r>
            <a:br>
              <a:rPr lang="de-CH" dirty="0"/>
            </a:br>
            <a:r>
              <a:rPr lang="de-CH" dirty="0"/>
              <a:t>Hilflosenentschädigung/Assistenzbeitrag für betroffene Person</a:t>
            </a:r>
            <a:br>
              <a:rPr lang="de-CH" dirty="0"/>
            </a:br>
            <a:r>
              <a:rPr lang="de-CH" dirty="0"/>
              <a:t>Voraussetzung ist IV-Rente und dauernde Hilfsbedürftigkeit</a:t>
            </a:r>
          </a:p>
          <a:p>
            <a:pPr marL="0" indent="0">
              <a:buNone/>
            </a:pPr>
            <a:r>
              <a:rPr lang="de-CH" b="1" dirty="0"/>
              <a:t>		</a:t>
            </a:r>
            <a:r>
              <a:rPr lang="de-CH" dirty="0"/>
              <a:t>bei psychischer Beeinträchtig hohe Hürden</a:t>
            </a:r>
            <a:br>
              <a:rPr lang="de-CH" b="1" dirty="0"/>
            </a:br>
            <a:endParaRPr lang="de-CH" b="1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Betreuungsurlaub für Arbeitnehmende:</a:t>
            </a:r>
            <a:br>
              <a:rPr lang="de-CH" dirty="0"/>
            </a:br>
            <a:r>
              <a:rPr lang="de-CH" dirty="0"/>
              <a:t>Bezahlter Urlaub für Betreuung eines Familienmitgliedes mit gesundheitlicher Beeinträchtigung, drei Tage pro Ereignis, max. 10 Tage jährlich</a:t>
            </a:r>
            <a:br>
              <a:rPr lang="de-CH" dirty="0"/>
            </a:br>
            <a:endParaRPr lang="de-CH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45C39F9C-E572-6126-AD8D-B9C65881755E}"/>
              </a:ext>
            </a:extLst>
          </p:cNvPr>
          <p:cNvSpPr/>
          <p:nvPr/>
        </p:nvSpPr>
        <p:spPr>
          <a:xfrm>
            <a:off x="1576800" y="3156984"/>
            <a:ext cx="1029600" cy="644616"/>
          </a:xfrm>
          <a:prstGeom prst="rightArrow">
            <a:avLst>
              <a:gd name="adj1" fmla="val 36597"/>
              <a:gd name="adj2" fmla="val 44124"/>
            </a:avLst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77120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805AB41-EAE3-0041-E45A-DA22366E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17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8B43B27-49C1-E614-1733-C6484C38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Rechte von Angehörigen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C6DAA5F-78F1-5CC3-F8F4-4517089B3D9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7117" y="1736300"/>
            <a:ext cx="3450413" cy="35318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433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9B4930D4-8875-AD36-8CF8-3A92D21FD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18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9751649D-459B-9A8B-D042-458CA48D9F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-27384"/>
            <a:ext cx="10369551" cy="1368000"/>
          </a:xfrm>
        </p:spPr>
        <p:txBody>
          <a:bodyPr/>
          <a:lstStyle/>
          <a:p>
            <a:r>
              <a:rPr lang="de-CH"/>
              <a:t>Information von Angehörigen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CFCE840-C4EE-37D6-FE2E-6B5EBEF5F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7408" y="1628800"/>
            <a:ext cx="11161440" cy="4176464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sz="2100"/>
              <a:t>Ärztinnen sowie ihre Hilfspersonen und Psychotherapeutinnen unterstehen dem Berufsgeheimnis. Informationen über Patientinnen dürfen nur mit deren Zustimmung weitergegeben werden. Eine Verletzung der Schweigepflicht steht unter Strafandrohung.</a:t>
            </a:r>
          </a:p>
          <a:p>
            <a:pPr marL="64675" lvl="1" indent="0">
              <a:spcBef>
                <a:spcPts val="0"/>
              </a:spcBef>
              <a:buNone/>
            </a:pPr>
            <a:endParaRPr lang="de-DE" sz="210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DE" sz="2100"/>
              <a:t>Bei Urteils</a:t>
            </a:r>
            <a:r>
              <a:rPr lang="de-DE" sz="2100" u="sng"/>
              <a:t>un</a:t>
            </a:r>
            <a:r>
              <a:rPr lang="de-DE" sz="2100"/>
              <a:t>fähigkeit der Patientin: </a:t>
            </a:r>
            <a:br>
              <a:rPr lang="de-DE" sz="2100"/>
            </a:br>
            <a:r>
              <a:rPr lang="de-DE" sz="2100"/>
              <a:t>Entscheid aufgrund der Umstände, ob von einer stillschweigenden Einwilligung ausgegangen werden kann bzw. ob Patientenverfügung eine Information vorsieht</a:t>
            </a:r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CH" sz="2100"/>
          </a:p>
          <a:p>
            <a:pPr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de-CH" sz="2100"/>
              <a:t>Ausnahmen: </a:t>
            </a:r>
          </a:p>
          <a:p>
            <a:pPr marL="252000" lvl="1" indent="0">
              <a:spcBef>
                <a:spcPts val="0"/>
              </a:spcBef>
              <a:buNone/>
            </a:pPr>
            <a:r>
              <a:rPr lang="de-CH" sz="2100"/>
              <a:t>- Entbindung vom Berufsgeheimnis durch vorgesetzte Stelle</a:t>
            </a:r>
            <a:br>
              <a:rPr lang="de-CH" sz="2100"/>
            </a:br>
            <a:r>
              <a:rPr lang="de-CH" sz="2100"/>
              <a:t>- Gesetzliche Grundlage sieht den Datenaustausch / Information vor</a:t>
            </a:r>
            <a:br>
              <a:rPr lang="de-CH" sz="2100"/>
            </a:br>
            <a:r>
              <a:rPr lang="de-CH" sz="2100"/>
              <a:t>- Notfallsituation</a:t>
            </a:r>
            <a:br>
              <a:rPr lang="de-CH" sz="2100"/>
            </a:br>
            <a:r>
              <a:rPr lang="de-CH" sz="2100"/>
              <a:t>- Auskunftspflicht als Gutachter gegenüber der anordnenden Stelle (IV Stelle, Gericht, </a:t>
            </a:r>
            <a:r>
              <a:rPr lang="de-CH" sz="2100" err="1"/>
              <a:t>Kesb</a:t>
            </a:r>
            <a:r>
              <a:rPr lang="de-CH" sz="2100"/>
              <a:t>)</a:t>
            </a:r>
          </a:p>
          <a:p>
            <a:pPr marL="152400" indent="-342900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1215644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F22B225-F5E8-FCB9-7E68-C3D3D5C4D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19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C3D67A1A-5494-BC63-A77B-ADA9B296AD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Wer entscheidet über medizinische Behandlung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D742B582-1B76-B3A8-95F0-5C9EAE80A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Ärztin/Arzt </a:t>
            </a:r>
            <a:r>
              <a:rPr lang="de-CH" dirty="0"/>
              <a:t>entscheidet bei Notfällen</a:t>
            </a:r>
            <a:br>
              <a:rPr lang="de-CH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Betroffene Person</a:t>
            </a:r>
            <a:r>
              <a:rPr lang="de-CH" dirty="0"/>
              <a:t>: Keine medizinische Behandlung gegen den Willen einer urteilsfähigen Person (Selbstbestimmung)</a:t>
            </a:r>
            <a:br>
              <a:rPr lang="de-CH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Angehörige oder Dritte: </a:t>
            </a:r>
            <a:r>
              <a:rPr lang="de-CH" dirty="0"/>
              <a:t>Gesetzliche Vertretung bei urteils</a:t>
            </a:r>
            <a:r>
              <a:rPr lang="de-CH" u="sng" dirty="0"/>
              <a:t>un</a:t>
            </a:r>
            <a:r>
              <a:rPr lang="de-CH" dirty="0"/>
              <a:t>fähigen Personen unter Beachtung der Rangordnung von Art. 378 ZGB</a:t>
            </a:r>
            <a:br>
              <a:rPr lang="de-CH" dirty="0"/>
            </a:b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6906694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805AB41-EAE3-0041-E45A-DA22366E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8B43B27-49C1-E614-1733-C6484C38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Inhalt des Referats «Rechte von Angehörigen»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E3C4E61-97A8-EABF-3843-CD497B89A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795" y="2132855"/>
            <a:ext cx="3424530" cy="3225570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5C6DAA5F-78F1-5CC3-F8F4-4517089B3D9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87117" y="1736300"/>
            <a:ext cx="3450413" cy="3531873"/>
          </a:xfrm>
          <a:prstGeom prst="rect">
            <a:avLst/>
          </a:prstGeom>
        </p:spPr>
      </p:pic>
      <p:pic>
        <p:nvPicPr>
          <p:cNvPr id="7" name="Inhaltsplatzhalter 6">
            <a:extLst>
              <a:ext uri="{FF2B5EF4-FFF2-40B4-BE49-F238E27FC236}">
                <a16:creationId xmlns:a16="http://schemas.microsoft.com/office/drawing/2014/main" id="{FA2A80F0-1933-4DA4-816A-604055822D0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5"/>
          <a:stretch>
            <a:fillRect/>
          </a:stretch>
        </p:blipFill>
        <p:spPr>
          <a:xfrm>
            <a:off x="651573" y="1982787"/>
            <a:ext cx="3706238" cy="3525705"/>
          </a:xfrm>
        </p:spPr>
      </p:pic>
    </p:spTree>
    <p:extLst>
      <p:ext uri="{BB962C8B-B14F-4D97-AF65-F5344CB8AC3E}">
        <p14:creationId xmlns:p14="http://schemas.microsoft.com/office/powerpoint/2010/main" val="22254166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7A01D64-42B2-F40C-D3D6-577D9819E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20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5D10A00-8049-BE44-CDC6-2F390D508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Rangordnung vertretungsberechtigter Personen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054C811-8153-C63E-127C-A53770C4D1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marR="0" lvl="0" indent="-457200" algn="l" rtl="0">
              <a:spcBef>
                <a:spcPts val="1200"/>
              </a:spcBef>
              <a:buClr>
                <a:schemeClr val="dk1"/>
              </a:buClr>
              <a:buSzPct val="105263"/>
              <a:buFont typeface="Arial"/>
              <a:buAutoNum type="arabicPeriod"/>
            </a:pP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die in einem Vorsorgeauftrag oder </a:t>
            </a:r>
            <a:r>
              <a:rPr lang="de-DE" sz="2400" i="0" u="none" strike="noStrike" cap="none" baseline="0" dirty="0">
                <a:solidFill>
                  <a:schemeClr val="dk1"/>
                </a:solidFill>
                <a:sym typeface="Arial"/>
              </a:rPr>
              <a:t>einer </a:t>
            </a: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Patientenverfügung bezeichnete Person</a:t>
            </a:r>
          </a:p>
          <a:p>
            <a:pPr marL="457200" marR="0" lvl="0" indent="-457200" algn="l" rtl="0">
              <a:spcBef>
                <a:spcPts val="1200"/>
              </a:spcBef>
              <a:buClr>
                <a:schemeClr val="dk1"/>
              </a:buClr>
              <a:buSzPct val="105263"/>
              <a:buFont typeface="Arial"/>
              <a:buAutoNum type="arabicPeriod"/>
            </a:pP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der Beistand</a:t>
            </a:r>
            <a:r>
              <a:rPr lang="de-CH" sz="2400" i="0" u="none" strike="noStrike" cap="none" baseline="0" dirty="0">
                <a:solidFill>
                  <a:schemeClr val="dk1"/>
                </a:solidFill>
                <a:sym typeface="Arial"/>
              </a:rPr>
              <a:t> oder die Beiständin</a:t>
            </a: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 mit Vertretungsrecht bei medizinischen Massnahmen</a:t>
            </a:r>
          </a:p>
          <a:p>
            <a:pPr marL="457200" marR="0" lvl="0" indent="-457200" algn="l" rtl="0">
              <a:spcBef>
                <a:spcPts val="1200"/>
              </a:spcBef>
              <a:buClr>
                <a:schemeClr val="dk1"/>
              </a:buClr>
              <a:buSzPct val="105263"/>
              <a:buFont typeface="Arial"/>
              <a:buAutoNum type="arabicPeriod"/>
            </a:pP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die </a:t>
            </a:r>
            <a:r>
              <a:rPr lang="de-CH" sz="2400" b="1" i="0" u="none" strike="noStrike" cap="none" baseline="0" dirty="0">
                <a:solidFill>
                  <a:schemeClr val="dk1"/>
                </a:solidFill>
                <a:sym typeface="Arial"/>
              </a:rPr>
              <a:t>nahen </a:t>
            </a:r>
            <a:r>
              <a:rPr lang="x-none" sz="2400" b="1" i="0" u="none" strike="noStrike" cap="none" baseline="0" dirty="0">
                <a:solidFill>
                  <a:schemeClr val="dk1"/>
                </a:solidFill>
                <a:sym typeface="Arial"/>
              </a:rPr>
              <a:t>Angehörigen </a:t>
            </a:r>
            <a:r>
              <a:rPr lang="x-none" sz="2400" i="0" u="none" strike="noStrike" cap="none" baseline="0" dirty="0">
                <a:solidFill>
                  <a:schemeClr val="dk1"/>
                </a:solidFill>
                <a:sym typeface="Arial"/>
              </a:rPr>
              <a:t>gemäss Gesetz</a:t>
            </a:r>
            <a:r>
              <a:rPr lang="x-none" sz="2400" b="0" i="0" u="none" strike="noStrike" cap="none" baseline="0" dirty="0">
                <a:solidFill>
                  <a:schemeClr val="dk1"/>
                </a:solidFill>
                <a:sym typeface="Arial"/>
              </a:rPr>
              <a:t>, sofern 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5263"/>
              <a:buFont typeface="Arial"/>
              <a:buChar char="•"/>
            </a:pPr>
            <a:r>
              <a:rPr lang="x-none" sz="2400" b="0" i="0" u="none" strike="noStrike" cap="none" baseline="0" dirty="0">
                <a:solidFill>
                  <a:schemeClr val="dk1"/>
                </a:solidFill>
                <a:sym typeface="Arial"/>
              </a:rPr>
              <a:t>eine gelebte Beziehung besteht </a:t>
            </a:r>
            <a:r>
              <a:rPr lang="de-CH" sz="2400" b="0" i="0" u="none" strike="noStrike" cap="none" baseline="0" dirty="0">
                <a:solidFill>
                  <a:schemeClr val="dk1"/>
                </a:solidFill>
                <a:sym typeface="Arial"/>
              </a:rPr>
              <a:t>sowie</a:t>
            </a:r>
            <a:r>
              <a:rPr lang="x-none" sz="2400" b="0" i="0" u="none" strike="noStrike" cap="none" baseline="0" dirty="0">
                <a:solidFill>
                  <a:schemeClr val="dk1"/>
                </a:solidFill>
                <a:sym typeface="Arial"/>
              </a:rPr>
              <a:t> </a:t>
            </a:r>
          </a:p>
          <a:p>
            <a:pPr marL="742950" marR="0" lvl="1" indent="-285750" algn="l" rtl="0">
              <a:spcBef>
                <a:spcPts val="0"/>
              </a:spcBef>
              <a:buClr>
                <a:schemeClr val="dk1"/>
              </a:buClr>
              <a:buSzPct val="105263"/>
              <a:buFont typeface="Arial"/>
              <a:buChar char="•"/>
            </a:pPr>
            <a:r>
              <a:rPr lang="x-none" sz="2400" b="0" i="0" u="none" strike="noStrike" cap="none" baseline="0" dirty="0">
                <a:solidFill>
                  <a:schemeClr val="dk1"/>
                </a:solidFill>
                <a:sym typeface="Arial"/>
              </a:rPr>
              <a:t>entweder ein gemeinsamer Haushalt besteht und/oder der urteilsunfähigen Person regelmässig</a:t>
            </a:r>
            <a:r>
              <a:rPr lang="de-CH" sz="2400" b="0" i="0" u="none" strike="noStrike" cap="none" baseline="0" dirty="0">
                <a:solidFill>
                  <a:schemeClr val="dk1"/>
                </a:solidFill>
                <a:sym typeface="Arial"/>
              </a:rPr>
              <a:t> und</a:t>
            </a:r>
            <a:r>
              <a:rPr lang="x-none" sz="2400" b="0" i="0" u="none" strike="noStrike" cap="none" baseline="0" dirty="0">
                <a:solidFill>
                  <a:schemeClr val="dk1"/>
                </a:solidFill>
                <a:sym typeface="Arial"/>
              </a:rPr>
              <a:t> persönlich Beistand geleistet worden ist</a:t>
            </a:r>
            <a:endParaRPr lang="de-CH" sz="2400" dirty="0"/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238296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5" name="Shape 525"/>
          <p:cNvSpPr txBox="1">
            <a:spLocks noGrp="1"/>
          </p:cNvSpPr>
          <p:nvPr>
            <p:ph type="title"/>
          </p:nvPr>
        </p:nvSpPr>
        <p:spPr>
          <a:xfrm>
            <a:off x="1775520" y="27700"/>
            <a:ext cx="7920880" cy="590891"/>
          </a:xfrm>
          <a:prstGeom prst="rect">
            <a:avLst/>
          </a:prstGeom>
          <a:noFill/>
          <a:ln>
            <a:noFill/>
          </a:ln>
        </p:spPr>
        <p:txBody>
          <a:bodyPr vert="horz" wrap="square" lIns="91425" tIns="45700" rIns="91425" bIns="45700" rtlCol="0" anchor="ctr" anchorCtr="0">
            <a:spAutoFit/>
          </a:bodyPr>
          <a:lstStyle/>
          <a:p>
            <a:pPr>
              <a:spcBef>
                <a:spcPts val="0"/>
              </a:spcBef>
              <a:buClr>
                <a:schemeClr val="dk1"/>
              </a:buClr>
              <a:buSzPct val="25000"/>
            </a:pPr>
            <a:r>
              <a:rPr lang="x-none" b="1">
                <a:sym typeface="Arial"/>
              </a:rPr>
              <a:t> </a:t>
            </a:r>
            <a:endParaRPr lang="x-none" b="1"/>
          </a:p>
        </p:txBody>
      </p:sp>
      <p:graphicFrame>
        <p:nvGraphicFramePr>
          <p:cNvPr id="526" name="Shape 526"/>
          <p:cNvGraphicFramePr/>
          <p:nvPr>
            <p:extLst>
              <p:ext uri="{D42A27DB-BD31-4B8C-83A1-F6EECF244321}">
                <p14:modId xmlns:p14="http://schemas.microsoft.com/office/powerpoint/2010/main" val="4267936198"/>
              </p:ext>
            </p:extLst>
          </p:nvPr>
        </p:nvGraphicFramePr>
        <p:xfrm>
          <a:off x="1991544" y="618591"/>
          <a:ext cx="8623680" cy="5506389"/>
        </p:xfrm>
        <a:graphic>
          <a:graphicData uri="http://schemas.openxmlformats.org/drawingml/2006/table">
            <a:tbl>
              <a:tblPr firstRow="1" bandRow="1">
                <a:noFill/>
                <a:effectLst/>
              </a:tblPr>
              <a:tblGrid>
                <a:gridCol w="41419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8171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3572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2000" b="1">
                          <a:solidFill>
                            <a:sysClr val="windowText" lastClr="000000"/>
                          </a:solidFill>
                        </a:rPr>
                        <a:t>Wer?</a:t>
                      </a:r>
                      <a:r>
                        <a:rPr lang="de-CH" sz="2000" b="1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endParaRPr lang="x-none" sz="2000" b="1">
                        <a:solidFill>
                          <a:sysClr val="windowText" lastClr="000000"/>
                        </a:solidFill>
                      </a:endParaRP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2000" b="1">
                          <a:solidFill>
                            <a:sysClr val="windowText" lastClr="000000"/>
                          </a:solidFill>
                        </a:rPr>
                        <a:t>Voraussetzungen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05181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de-CH" sz="1900">
                          <a:solidFill>
                            <a:sysClr val="windowText" lastClr="000000"/>
                          </a:solidFill>
                        </a:rPr>
                        <a:t>1. 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Ehegatte oder eingetragener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 </a:t>
                      </a:r>
                      <a:br>
                        <a:rPr lang="de-CH" sz="1900" baseline="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de-CH" sz="1900" baseline="0">
                          <a:solidFill>
                            <a:sysClr val="windowText" lastClr="000000"/>
                          </a:solidFill>
                        </a:rPr>
                        <a:t>    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Partner</a:t>
                      </a:r>
                      <a:r>
                        <a:rPr lang="de-CH" sz="1900" baseline="0">
                          <a:solidFill>
                            <a:sysClr val="windowText" lastClr="000000"/>
                          </a:solidFill>
                        </a:rPr>
                        <a:t>*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in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Gemeinsamer Haushalt </a:t>
                      </a:r>
                      <a:r>
                        <a:rPr lang="x-none" sz="1900" b="1">
                          <a:solidFill>
                            <a:sysClr val="windowText" lastClr="000000"/>
                          </a:solidFill>
                        </a:rPr>
                        <a:t>oder</a:t>
                      </a:r>
                      <a:r>
                        <a:rPr lang="x-none" sz="1900" b="0">
                          <a:solidFill>
                            <a:sysClr val="windowText" lastClr="000000"/>
                          </a:solidFill>
                        </a:rPr>
                        <a:t> regelmässig und persönlich Beistand geleistet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05181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2. 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Konkubinatspartner</a:t>
                      </a: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*i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n </a:t>
                      </a: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resp.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  Person in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 Verantwortungsgemein</a:t>
                      </a: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schaft 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Gemeinsamer Haushalt </a:t>
                      </a:r>
                      <a:r>
                        <a:rPr lang="x-none" sz="1900" b="1">
                          <a:solidFill>
                            <a:sysClr val="windowText" lastClr="000000"/>
                          </a:solidFill>
                        </a:rPr>
                        <a:t>und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 regelmässig und persönlich Beistand geleistet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32193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de-CH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3. </a:t>
                      </a:r>
                      <a:r>
                        <a:rPr lang="x-none" sz="1900" kern="1200">
                          <a:solidFill>
                            <a:sysClr val="windowText" lastClr="000000"/>
                          </a:solidFill>
                          <a:latin typeface="+mn-lt"/>
                          <a:ea typeface="+mn-ea"/>
                          <a:cs typeface="+mn-cs"/>
                        </a:rPr>
                        <a:t>Nachkommen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Regelmässig </a:t>
                      </a:r>
                      <a:r>
                        <a:rPr lang="x-none" sz="1900" b="0">
                          <a:solidFill>
                            <a:sysClr val="windowText" lastClr="000000"/>
                          </a:solidFill>
                        </a:rPr>
                        <a:t>und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 persönlich Beistand geleistet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32193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de-CH" sz="1900">
                          <a:solidFill>
                            <a:sysClr val="windowText" lastClr="000000"/>
                          </a:solidFill>
                        </a:rPr>
                        <a:t>4. 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Eltern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Regelmässig </a:t>
                      </a:r>
                      <a:r>
                        <a:rPr lang="x-none" sz="1900" b="0">
                          <a:solidFill>
                            <a:sysClr val="windowText" lastClr="000000"/>
                          </a:solidFill>
                        </a:rPr>
                        <a:t>und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 persönlich Beistand geleistet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193"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de-CH" sz="1900">
                          <a:solidFill>
                            <a:sysClr val="windowText" lastClr="000000"/>
                          </a:solidFill>
                        </a:rPr>
                        <a:t>5. 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Geschwister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Regelmässig </a:t>
                      </a:r>
                      <a:r>
                        <a:rPr lang="x-none" sz="1900" b="0">
                          <a:solidFill>
                            <a:sysClr val="windowText" lastClr="000000"/>
                          </a:solidFill>
                        </a:rPr>
                        <a:t>und </a:t>
                      </a: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persönlich Beistand geleistet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1178169">
                <a:tc gridSpan="2">
                  <a:txBody>
                    <a:bodyPr/>
                    <a:lstStyle/>
                    <a:p>
                      <a:pPr marL="0" lvl="0" algn="l" rtl="0">
                        <a:buSzPct val="25000"/>
                        <a:buNone/>
                      </a:pPr>
                      <a:br>
                        <a:rPr lang="de-CH" sz="1900">
                          <a:solidFill>
                            <a:sysClr val="windowText" lastClr="000000"/>
                          </a:solidFill>
                        </a:rPr>
                      </a:br>
                      <a:r>
                        <a:rPr lang="x-none" sz="1900">
                          <a:solidFill>
                            <a:sysClr val="windowText" lastClr="000000"/>
                          </a:solidFill>
                        </a:rPr>
                        <a:t>Der gutgläubige Arzt/die gutgläubige Ärztin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 darf voraussetzen, dass jede</a:t>
                      </a:r>
                      <a:r>
                        <a:rPr lang="de-CH" sz="1900" baseline="0">
                          <a:solidFill>
                            <a:sysClr val="windowText" lastClr="000000"/>
                          </a:solidFill>
                        </a:rPr>
                        <a:t> vertretungsberechtigte Person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 im Einverständnis mit de</a:t>
                      </a:r>
                      <a:r>
                        <a:rPr lang="de-CH" sz="1900" baseline="0">
                          <a:solidFill>
                            <a:sysClr val="windowText" lastClr="000000"/>
                          </a:solidFill>
                        </a:rPr>
                        <a:t>n</a:t>
                      </a:r>
                      <a:r>
                        <a:rPr lang="x-none" sz="1900" baseline="0">
                          <a:solidFill>
                            <a:sysClr val="windowText" lastClr="000000"/>
                          </a:solidFill>
                        </a:rPr>
                        <a:t> andern handelt.</a:t>
                      </a:r>
                    </a:p>
                  </a:txBody>
                  <a:tcPr marL="91450" marR="91450" marT="45725" marB="45725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" name="Foliennummernplatzhalt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FC752D-9F5E-4AEF-A0EC-9FDF35D8E06D}" type="slidenum">
              <a:rPr lang="de-CH" smtClean="0">
                <a:solidFill>
                  <a:srgbClr val="FFFFFF"/>
                </a:solidFill>
              </a:rPr>
              <a:pPr/>
              <a:t>21</a:t>
            </a:fld>
            <a:endParaRPr lang="de-CH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2716992"/>
      </p:ext>
    </p:extLst>
  </p:cSld>
  <p:clrMapOvr>
    <a:masterClrMapping/>
  </p:clrMapOvr>
  <p:transition spd="slow"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CA9305D5-F972-F8CA-C6A2-2ACDC106D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22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69C5E340-5F65-F3BA-6897-652C8C9DB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Selbstbestimmte Vertretung bei Urteils</a:t>
            </a:r>
            <a:r>
              <a:rPr lang="de-CH" u="sng"/>
              <a:t>un</a:t>
            </a:r>
            <a:r>
              <a:rPr lang="de-CH"/>
              <a:t>fähigkeit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25B34E2A-9D11-8E79-9DE2-5A3F180C97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52000" lvl="1" indent="0">
              <a:buNone/>
            </a:pPr>
            <a:endParaRPr lang="de-CH" sz="2800" b="1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de-CH" sz="2800" b="1" dirty="0"/>
              <a:t>Patientenverfügung</a:t>
            </a:r>
            <a:r>
              <a:rPr lang="de-CH" sz="2800" dirty="0"/>
              <a:t> oder </a:t>
            </a:r>
          </a:p>
          <a:p>
            <a:pPr lvl="1">
              <a:buFont typeface="Wingdings" panose="05000000000000000000" pitchFamily="2" charset="2"/>
              <a:buChar char="Ø"/>
            </a:pPr>
            <a:r>
              <a:rPr lang="de-CH" sz="2800" b="1" dirty="0"/>
              <a:t>Vorsorgeauftrag</a:t>
            </a:r>
            <a:r>
              <a:rPr lang="de-CH" sz="2800" dirty="0"/>
              <a:t> (Personensorge) </a:t>
            </a:r>
          </a:p>
          <a:p>
            <a:pPr marL="252000" lvl="1" indent="0">
              <a:buNone/>
            </a:pPr>
            <a:endParaRPr lang="de-CH" sz="2400" dirty="0"/>
          </a:p>
          <a:p>
            <a:pPr marL="252000" lvl="1" indent="0">
              <a:buNone/>
            </a:pPr>
            <a:r>
              <a:rPr lang="de-CH" sz="2400" dirty="0"/>
              <a:t>				eine selbstgewählte Person wird beauftragt, 					medizinische Entscheide zu treffen</a:t>
            </a:r>
          </a:p>
          <a:p>
            <a:endParaRPr lang="de-CH" dirty="0"/>
          </a:p>
        </p:txBody>
      </p:sp>
      <p:sp>
        <p:nvSpPr>
          <p:cNvPr id="5" name="Pfeil: nach rechts 4">
            <a:extLst>
              <a:ext uri="{FF2B5EF4-FFF2-40B4-BE49-F238E27FC236}">
                <a16:creationId xmlns:a16="http://schemas.microsoft.com/office/drawing/2014/main" id="{D96BC4D7-546D-227B-317A-652EB93B56A3}"/>
              </a:ext>
            </a:extLst>
          </p:cNvPr>
          <p:cNvSpPr/>
          <p:nvPr/>
        </p:nvSpPr>
        <p:spPr>
          <a:xfrm flipV="1">
            <a:off x="2495600" y="4077072"/>
            <a:ext cx="1719570" cy="4928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0838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A8BF8A54-9F82-57F8-68D3-DF23039864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23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B43198FF-9B4E-6ABC-DCBE-4A98DDED5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Sonderrecht Psychiatrie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5BBDC24-2A6A-ABD3-FB00-37706580E6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e-CH" dirty="0"/>
          </a:p>
          <a:p>
            <a:pPr marL="0" indent="0">
              <a:buNone/>
            </a:pPr>
            <a:r>
              <a:rPr lang="de-CH" sz="2800" dirty="0"/>
              <a:t>Die Behandlung einer psychischen Störung einer urteils</a:t>
            </a:r>
            <a:r>
              <a:rPr lang="de-CH" sz="2800" u="sng" dirty="0"/>
              <a:t>unf</a:t>
            </a:r>
            <a:r>
              <a:rPr lang="de-CH" sz="2800" dirty="0"/>
              <a:t>ähigen Person </a:t>
            </a:r>
            <a:r>
              <a:rPr lang="de-CH" sz="2800" b="1" dirty="0"/>
              <a:t>in einer psychiatrischen Klinik </a:t>
            </a:r>
            <a:r>
              <a:rPr lang="de-CH" sz="2800" dirty="0"/>
              <a:t>richtet sich nach den Bestimmungen über die fürsorgerische Unterbringung </a:t>
            </a:r>
            <a:br>
              <a:rPr lang="de-CH" sz="2800" dirty="0"/>
            </a:br>
            <a:r>
              <a:rPr lang="de-CH" sz="2800" dirty="0"/>
              <a:t>(Art. 380 ZGB).</a:t>
            </a:r>
          </a:p>
          <a:p>
            <a:pPr marL="0" indent="0">
              <a:buNone/>
            </a:pPr>
            <a:endParaRPr lang="de-CH" sz="2800" dirty="0"/>
          </a:p>
          <a:p>
            <a:pPr marL="0" indent="0">
              <a:buNone/>
            </a:pPr>
            <a:r>
              <a:rPr lang="de-CH" sz="2800" dirty="0"/>
              <a:t>Das gesetzliche Vertretungsrecht der Angehörigen gilt nicht.</a:t>
            </a:r>
          </a:p>
          <a:p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40229033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8E636E6C-D6C9-550F-4A72-86D190578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24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8A5D87A-DF95-E3E6-41C0-F27E1EEE5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Angehörige bei der Fürsorgerischer Unterbringung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1D4161B-94FB-284E-FAAE-6A63027FE8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4" y="2060574"/>
            <a:ext cx="10369551" cy="3816698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Beim Entscheid über Anordnung einer FU ist die Belastung oder der Schutz von Angehörigen zu berücksichtigen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einweisende Ärztin informiert eine nahestehende Person schriftlich (nicht gegen Willen der betroffenen Person)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nahestehende Person hat Beschwerderecht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dirty="0"/>
              <a:t>Angehörige können von der betroffenen Person als Vertrauensperson eingesetzt werden</a:t>
            </a:r>
            <a:br>
              <a:rPr lang="de-CH" dirty="0"/>
            </a:br>
            <a:r>
              <a:rPr lang="de-CH" dirty="0"/>
              <a:t>	- Mitwirkung beim Behandlungsplan</a:t>
            </a:r>
            <a:br>
              <a:rPr lang="de-CH" dirty="0"/>
            </a:br>
            <a:r>
              <a:rPr lang="de-CH" dirty="0"/>
              <a:t>	- Informationspflichten (z.B. bei Zwangsmassnahmen)</a:t>
            </a:r>
          </a:p>
        </p:txBody>
      </p:sp>
    </p:spTree>
    <p:extLst>
      <p:ext uri="{BB962C8B-B14F-4D97-AF65-F5344CB8AC3E}">
        <p14:creationId xmlns:p14="http://schemas.microsoft.com/office/powerpoint/2010/main" val="261617697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3157C-FEE3-4454-EABA-295628BED51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CH"/>
              <a:t>Sandra Joos </a:t>
            </a:r>
            <a:endParaRPr lang="en-CH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0F10CDC-3D82-BB1A-76D0-079177831EC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e-CH"/>
              <a:t>s.joos@promentesana.ch </a:t>
            </a:r>
            <a:endParaRPr lang="en-CH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3BA837-8BEF-6D88-77F3-063EB394780A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CH" err="1"/>
              <a:t>lic.</a:t>
            </a:r>
            <a:r>
              <a:rPr lang="de-CH"/>
              <a:t> </a:t>
            </a:r>
            <a:r>
              <a:rPr lang="de-CH" err="1"/>
              <a:t>iur</a:t>
            </a:r>
            <a:r>
              <a:rPr lang="de-CH"/>
              <a:t>., Fachverantwortung Recht </a:t>
            </a:r>
            <a:endParaRPr lang="en-CH"/>
          </a:p>
        </p:txBody>
      </p:sp>
    </p:spTree>
    <p:extLst>
      <p:ext uri="{BB962C8B-B14F-4D97-AF65-F5344CB8AC3E}">
        <p14:creationId xmlns:p14="http://schemas.microsoft.com/office/powerpoint/2010/main" val="154044802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B293DF4-7916-D7F7-21D7-0F0BB5CA4C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26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A85929E1-C544-59AB-DE80-4EA45CA7DB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Elemente der Urteilsfähigkeit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586360B9-FCFF-47C5-7AEE-C24BCE0BA9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ct val="98958"/>
              <a:buNone/>
            </a:pPr>
            <a:r>
              <a:rPr lang="de-CH" sz="2000" b="1">
                <a:solidFill>
                  <a:srgbClr val="000000"/>
                </a:solidFill>
              </a:rPr>
              <a:t>Erkenntnisfähigkeit: </a:t>
            </a:r>
            <a:r>
              <a:rPr lang="de-CH" sz="2000">
                <a:solidFill>
                  <a:srgbClr val="000000"/>
                </a:solidFill>
              </a:rPr>
              <a:t>Fähigkeit, die für die Entscheidung relevanten Informationen zumindest in den Grundzügen zu erfassen;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ct val="98958"/>
              <a:buNone/>
            </a:pPr>
            <a:r>
              <a:rPr lang="de-CH" sz="2000" b="1">
                <a:solidFill>
                  <a:srgbClr val="000000"/>
                </a:solidFill>
              </a:rPr>
              <a:t>Wertungsfähigkeit</a:t>
            </a:r>
            <a:r>
              <a:rPr lang="de-CH" sz="2000">
                <a:solidFill>
                  <a:srgbClr val="000000"/>
                </a:solidFill>
              </a:rPr>
              <a:t>: Fähigkeit, der Entscheidungssituation vor dem Hintergrund der verschiedenen Handlungsoptionen eine persönliche Bedeutung beizumessen;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ct val="98958"/>
              <a:buNone/>
            </a:pPr>
            <a:r>
              <a:rPr lang="de-CH" sz="2000" b="1">
                <a:solidFill>
                  <a:srgbClr val="000000"/>
                </a:solidFill>
              </a:rPr>
              <a:t>Willensbildungsfähigkeit</a:t>
            </a:r>
            <a:r>
              <a:rPr lang="de-CH" sz="2000">
                <a:solidFill>
                  <a:srgbClr val="000000"/>
                </a:solidFill>
              </a:rPr>
              <a:t>: Fähigkeit, aufgrund der verfügbaren Informationen und eigener Erfahrungen, Motive und Wertvorstellungen einen Entscheid zu treffen;</a:t>
            </a:r>
          </a:p>
          <a:p>
            <a:pPr marL="0" lvl="0" indent="0">
              <a:spcBef>
                <a:spcPts val="1200"/>
              </a:spcBef>
              <a:spcAft>
                <a:spcPts val="600"/>
              </a:spcAft>
              <a:buClr>
                <a:srgbClr val="000000"/>
              </a:buClr>
              <a:buSzPct val="98958"/>
              <a:buNone/>
            </a:pPr>
            <a:r>
              <a:rPr lang="de-CH" sz="2000" b="1">
                <a:solidFill>
                  <a:srgbClr val="000000"/>
                </a:solidFill>
              </a:rPr>
              <a:t>Willensumsetzungsfähigkeit</a:t>
            </a:r>
            <a:r>
              <a:rPr lang="de-CH" sz="2000">
                <a:solidFill>
                  <a:srgbClr val="000000"/>
                </a:solidFill>
              </a:rPr>
              <a:t>: Fähigkeit, diesen Entscheid zu kommunizieren und zu vertreten</a:t>
            </a:r>
            <a:endParaRPr lang="x-none" sz="2000">
              <a:solidFill>
                <a:srgbClr val="000000"/>
              </a:solidFill>
            </a:endParaRPr>
          </a:p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7767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C89C51-72C0-B02D-9A01-D5D929C84E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3</a:t>
            </a:fld>
            <a:endParaRPr lang="de-CH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2E932185-2C7B-9C76-E588-9F684FBABD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Was heisst Selbstbestimmung </a:t>
            </a:r>
            <a:endParaRPr lang="en-CH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BD0B77E-DAE8-0C7B-4050-36156FDCB8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Lebensführung nach eigenen Vorstellungen</a:t>
            </a:r>
            <a:br>
              <a:rPr lang="de-CH" b="1" dirty="0"/>
            </a:br>
            <a:r>
              <a:rPr lang="de-CH" dirty="0"/>
              <a:t>solange Urteilsfähigkeit gegeben ist, darf man sich «unvernünftig» verhalten, z.B.</a:t>
            </a:r>
            <a:br>
              <a:rPr lang="de-CH" dirty="0"/>
            </a:br>
            <a:r>
              <a:rPr lang="de-CH" dirty="0"/>
              <a:t>	- eigenes Vermögen verschleudern</a:t>
            </a:r>
            <a:br>
              <a:rPr lang="de-CH" dirty="0"/>
            </a:br>
            <a:r>
              <a:rPr lang="de-CH" dirty="0"/>
              <a:t>	- medizinische Eingriffe verweigern, selbst wenn überlebenswichtig</a:t>
            </a:r>
            <a:br>
              <a:rPr lang="de-CH" dirty="0"/>
            </a:br>
            <a:endParaRPr lang="de-CH" dirty="0"/>
          </a:p>
          <a:p>
            <a:pPr>
              <a:buFont typeface="Wingdings" panose="05000000000000000000" pitchFamily="2" charset="2"/>
              <a:buChar char="Ø"/>
            </a:pPr>
            <a:r>
              <a:rPr lang="de-CH" b="1" dirty="0"/>
              <a:t>Selbstvorsorge im Falle einer möglichen Urteilsunfähigkeit</a:t>
            </a:r>
            <a:br>
              <a:rPr lang="de-CH" dirty="0"/>
            </a:br>
            <a:r>
              <a:rPr lang="de-CH" dirty="0"/>
              <a:t>mittels Patientenverfügung oder Vorsorgeauftrag kann man Anordnungen treffen oder Vertretungspersonen einsetzen. </a:t>
            </a:r>
          </a:p>
          <a:p>
            <a:pPr marL="0" indent="0">
              <a:buNone/>
            </a:pPr>
            <a:endParaRPr lang="en-CH" dirty="0"/>
          </a:p>
        </p:txBody>
      </p:sp>
    </p:spTree>
    <p:extLst>
      <p:ext uri="{BB962C8B-B14F-4D97-AF65-F5344CB8AC3E}">
        <p14:creationId xmlns:p14="http://schemas.microsoft.com/office/powerpoint/2010/main" val="38481146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BAD76F1B-9956-EEFE-59F9-746DBDBB09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4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495D9CDF-1E53-5703-5BD7-19122D30A9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Definition Urteilsfähigkeit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42C273AC-0C49-6042-5AE8-CB912B13F3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1800"/>
              </a:spcBef>
              <a:buNone/>
            </a:pPr>
            <a:r>
              <a:rPr lang="de-CH" sz="3200" b="1"/>
              <a:t>Art. 16 ZGB</a:t>
            </a:r>
          </a:p>
          <a:p>
            <a:pPr marL="0" indent="0">
              <a:buNone/>
            </a:pPr>
            <a:r>
              <a:rPr lang="de-CH" sz="3200">
                <a:solidFill>
                  <a:srgbClr val="000000"/>
                </a:solidFill>
              </a:rPr>
              <a:t>Urteilsfähig im Sinne dieses Gesetzes ist jede Person, der nicht wegen ihres Kindesalters, infolge geistiger Behinderung, psychischer Störung, Rausch oder ähnlicher Zustände die Fähigkeit mangelt, </a:t>
            </a:r>
            <a:r>
              <a:rPr lang="de-CH" sz="3200" b="1">
                <a:solidFill>
                  <a:srgbClr val="000000"/>
                </a:solidFill>
              </a:rPr>
              <a:t>vernunftgemäss zu handeln</a:t>
            </a:r>
            <a:r>
              <a:rPr lang="de-CH" sz="3200">
                <a:solidFill>
                  <a:srgbClr val="000000"/>
                </a:solidFill>
              </a:rPr>
              <a:t>.</a:t>
            </a:r>
            <a:endParaRPr lang="x-none" sz="320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902461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1AEDBFEE-8AB1-2A36-F7F4-38217EAA0F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5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82F2EBF-A5C3-0904-3EB7-FF61098A2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Bedeutung Urteilsfähigkeit</a:t>
            </a:r>
          </a:p>
        </p:txBody>
      </p:sp>
      <p:sp>
        <p:nvSpPr>
          <p:cNvPr id="5" name="Textplatzhalter 2">
            <a:extLst>
              <a:ext uri="{FF2B5EF4-FFF2-40B4-BE49-F238E27FC236}">
                <a16:creationId xmlns:a16="http://schemas.microsoft.com/office/drawing/2014/main" id="{A1D98AB9-215D-DCC4-5922-EC172409A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5" y="2060575"/>
            <a:ext cx="10369550" cy="360045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/>
              <a:t>Entscheidender Faktor zur Abgrenzung zwischen Selbst- und Fremdbestimmung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/>
              <a:t>Urteilsfähigkeit ist vernunftgemässes Handeln </a:t>
            </a:r>
            <a:br>
              <a:rPr lang="de-CH"/>
            </a:br>
            <a:r>
              <a:rPr lang="de-CH">
                <a:solidFill>
                  <a:srgbClr val="00B050"/>
                </a:solidFill>
              </a:rPr>
              <a:t>	</a:t>
            </a:r>
            <a:r>
              <a:rPr lang="de-CH"/>
              <a:t>   vernünftiges Handeln, Werthaltung der betroffenen Person ist massgebend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/>
              <a:t>Je nach Fragestellung ist eine Person urteilsfähig und zeitgleich nicht urteilsfähig 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/>
              <a:t>Ja/Nein Entscheidung, kein Zwischenbereich</a:t>
            </a:r>
          </a:p>
          <a:p>
            <a:pPr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Ø"/>
            </a:pPr>
            <a:r>
              <a:rPr lang="de-CH"/>
              <a:t>Urteils</a:t>
            </a:r>
            <a:r>
              <a:rPr lang="de-CH" u="sng"/>
              <a:t>un</a:t>
            </a:r>
            <a:r>
              <a:rPr lang="de-CH"/>
              <a:t>fähigkeit stützt sich i.d.R. auf ärztliches Zeugnis</a:t>
            </a:r>
          </a:p>
        </p:txBody>
      </p:sp>
      <p:pic>
        <p:nvPicPr>
          <p:cNvPr id="6" name="Picture 3">
            <a:extLst>
              <a:ext uri="{FF2B5EF4-FFF2-40B4-BE49-F238E27FC236}">
                <a16:creationId xmlns:a16="http://schemas.microsoft.com/office/drawing/2014/main" id="{478FE997-4BA4-91DE-28E9-AD1E6AE81DA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472" y="3255168"/>
            <a:ext cx="469900" cy="347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40787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E54AB62-36AD-1BC2-519D-EA723FCF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6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22E2862-7090-3E82-35B0-340B041E8A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1224" y="260648"/>
            <a:ext cx="10369551" cy="1368000"/>
          </a:xfrm>
        </p:spPr>
        <p:txBody>
          <a:bodyPr/>
          <a:lstStyle/>
          <a:p>
            <a:r>
              <a:rPr lang="de-CH"/>
              <a:t>Patientenverfügung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C4977A-6A89-C989-9EFD-A9DF855B61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1224" y="1844824"/>
            <a:ext cx="10369551" cy="4176464"/>
          </a:xfrm>
        </p:spPr>
        <p:txBody>
          <a:bodyPr/>
          <a:lstStyle/>
          <a:p>
            <a:pPr marL="0" indent="0">
              <a:buNone/>
            </a:pPr>
            <a:r>
              <a:rPr lang="de-CH" altLang="de-DE" sz="2100" b="1" dirty="0"/>
              <a:t>Begriff: </a:t>
            </a:r>
            <a:r>
              <a:rPr lang="de-CH" altLang="de-DE" sz="2100" dirty="0"/>
              <a:t>Gesundheitliche Vorausverfügung im Hinblick auf eine mögliche Urteils</a:t>
            </a:r>
            <a:r>
              <a:rPr lang="de-CH" altLang="de-DE" sz="2100" u="sng" dirty="0"/>
              <a:t>un</a:t>
            </a:r>
            <a:r>
              <a:rPr lang="de-CH" altLang="de-DE" sz="2100" dirty="0"/>
              <a:t>fähigkeit</a:t>
            </a:r>
            <a:endParaRPr lang="de-CH" altLang="de-DE" sz="2100" b="1" dirty="0"/>
          </a:p>
          <a:p>
            <a:pPr marL="0" indent="0">
              <a:buNone/>
            </a:pPr>
            <a:r>
              <a:rPr lang="de-CH" altLang="de-DE" sz="2100" b="1" dirty="0"/>
              <a:t>Inhalt: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de-CH" altLang="de-DE" sz="2100" dirty="0"/>
              <a:t>zustimmen/nicht zustimmen zu medizinischen Massnahmen, d.h. zu ärztlicher Behandlung und pflegerischer Betreuung </a:t>
            </a:r>
          </a:p>
          <a:p>
            <a:pPr fontAlgn="t">
              <a:buFont typeface="Wingdings" panose="05000000000000000000" pitchFamily="2" charset="2"/>
              <a:buChar char="Ø"/>
              <a:defRPr/>
            </a:pPr>
            <a:r>
              <a:rPr lang="de-CH" altLang="de-DE" sz="2100" dirty="0"/>
              <a:t>Vertretungsperson ernennen/Weisungen erteilen =&gt; </a:t>
            </a:r>
            <a:r>
              <a:rPr lang="de-CH" sz="2100" dirty="0">
                <a:sym typeface="Arial"/>
              </a:rPr>
              <a:t>Aufgaben der vertretungsberechtigten Person:</a:t>
            </a:r>
            <a:r>
              <a:rPr lang="x-none" sz="2100" dirty="0">
                <a:sym typeface="Arial"/>
              </a:rPr>
              <a:t> Umsetzen der Patientenverfügung und/oder</a:t>
            </a:r>
            <a:r>
              <a:rPr lang="de-CH" sz="2100" dirty="0">
                <a:sym typeface="Arial"/>
              </a:rPr>
              <a:t> Entscheid fällen</a:t>
            </a:r>
            <a:r>
              <a:rPr lang="x-none" sz="2100" dirty="0">
                <a:sym typeface="Arial"/>
              </a:rPr>
              <a:t> bei</a:t>
            </a:r>
            <a:r>
              <a:rPr lang="de-CH" sz="2100" dirty="0">
                <a:sym typeface="Arial"/>
              </a:rPr>
              <a:t> </a:t>
            </a:r>
            <a:r>
              <a:rPr lang="x-none" sz="2100" dirty="0">
                <a:sym typeface="Arial"/>
              </a:rPr>
              <a:t>medizinischen Massnahmen</a:t>
            </a:r>
            <a:endParaRPr lang="de-CH" sz="2100" dirty="0">
              <a:sym typeface="Arial"/>
            </a:endParaRPr>
          </a:p>
          <a:p>
            <a:pPr marL="0" indent="0" fontAlgn="t">
              <a:buNone/>
              <a:defRPr/>
            </a:pPr>
            <a:br>
              <a:rPr lang="de-CH" altLang="de-DE" sz="2100" b="1" dirty="0"/>
            </a:br>
            <a:r>
              <a:rPr lang="de-CH" altLang="de-DE" sz="2100" b="1" dirty="0"/>
              <a:t>Formvorschrift</a:t>
            </a:r>
            <a:r>
              <a:rPr lang="de-CH" altLang="de-DE" sz="2100" dirty="0"/>
              <a:t>: </a:t>
            </a:r>
            <a:r>
              <a:rPr lang="de-CH" sz="2100" dirty="0">
                <a:solidFill>
                  <a:prstClr val="black"/>
                </a:solidFill>
              </a:rPr>
              <a:t>schriftlich, Unterschrift, Datum</a:t>
            </a: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77247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4E54AB62-36AD-1BC2-519D-EA723FCF0C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7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722E2862-7090-3E82-35B0-340B041E8A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Vorsorgeauftrag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FC4977A-6A89-C989-9EFD-A9DF855B61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CH" altLang="de-DE" sz="2000" b="1" dirty="0"/>
              <a:t>Begriff: </a:t>
            </a:r>
            <a:r>
              <a:rPr lang="de-CH" altLang="de-DE" sz="2000" dirty="0"/>
              <a:t>Umfassende Vorausverfügung im Hinblick auf eine mögliche Urteils</a:t>
            </a:r>
            <a:r>
              <a:rPr lang="de-CH" altLang="de-DE" sz="2000" u="sng" dirty="0"/>
              <a:t>un</a:t>
            </a:r>
            <a:r>
              <a:rPr lang="de-CH" altLang="de-DE" sz="2000" dirty="0"/>
              <a:t>fähigkeit</a:t>
            </a:r>
          </a:p>
          <a:p>
            <a:pPr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de-CH" altLang="de-DE" sz="2000" b="1" dirty="0"/>
              <a:t>Inhalt: </a:t>
            </a:r>
            <a:r>
              <a:rPr lang="de-CH" altLang="de-DE" sz="2000" dirty="0"/>
              <a:t>Ernennen einer Vertretungsperson in den Bereichen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Personensorge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Vermögenssorge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de-CH" sz="2000" dirty="0"/>
              <a:t>Vertretung im Rechtsverkehr</a:t>
            </a:r>
          </a:p>
          <a:p>
            <a:pPr marL="252000" lvl="1" indent="0" fontAlgn="t">
              <a:spcBef>
                <a:spcPts val="1200"/>
              </a:spcBef>
              <a:buNone/>
              <a:defRPr/>
            </a:pPr>
            <a:r>
              <a:rPr lang="de-CH" altLang="de-DE" sz="2000" dirty="0"/>
              <a:t>Umschreibung der Aufgaben, auch Anweisungen oder aber Generalvollmacht</a:t>
            </a:r>
            <a:br>
              <a:rPr lang="de-CH" altLang="de-DE" sz="2000" dirty="0"/>
            </a:br>
            <a:endParaRPr lang="de-CH" sz="2000" dirty="0">
              <a:sym typeface="Arial"/>
            </a:endParaRPr>
          </a:p>
          <a:p>
            <a:pPr fontAlgn="t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de-CH" altLang="de-DE" sz="2000" b="1" dirty="0"/>
              <a:t>Formvorschrift</a:t>
            </a:r>
            <a:r>
              <a:rPr lang="de-CH" altLang="de-DE" sz="2000" dirty="0"/>
              <a:t>: hand</a:t>
            </a:r>
            <a:r>
              <a:rPr lang="de-CH" sz="2000" dirty="0">
                <a:solidFill>
                  <a:prstClr val="black"/>
                </a:solidFill>
              </a:rPr>
              <a:t>schriftlich, Unterschrift, Datum oder öffentliche Beurkundung</a:t>
            </a:r>
          </a:p>
          <a:p>
            <a:pPr fontAlgn="t">
              <a:spcBef>
                <a:spcPts val="1200"/>
              </a:spcBef>
              <a:buFont typeface="Wingdings" panose="05000000000000000000" pitchFamily="2" charset="2"/>
              <a:buChar char="Ø"/>
              <a:defRPr/>
            </a:pPr>
            <a:r>
              <a:rPr lang="de-CH" sz="2000" b="1" dirty="0">
                <a:solidFill>
                  <a:prstClr val="black"/>
                </a:solidFill>
              </a:rPr>
              <a:t>In Kraftsetzung (Validierung) durch </a:t>
            </a:r>
            <a:r>
              <a:rPr lang="de-CH" sz="2000" b="1" dirty="0" err="1">
                <a:solidFill>
                  <a:prstClr val="black"/>
                </a:solidFill>
              </a:rPr>
              <a:t>Kesb</a:t>
            </a:r>
            <a:endParaRPr lang="de-CH" sz="2000" b="1" dirty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863448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9805AB41-EAE3-0041-E45A-DA22366E47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8</a:t>
            </a:fld>
            <a:endParaRPr lang="de-CH"/>
          </a:p>
        </p:txBody>
      </p:sp>
      <p:sp>
        <p:nvSpPr>
          <p:cNvPr id="5" name="Titel 4">
            <a:extLst>
              <a:ext uri="{FF2B5EF4-FFF2-40B4-BE49-F238E27FC236}">
                <a16:creationId xmlns:a16="http://schemas.microsoft.com/office/drawing/2014/main" id="{A8B43B27-49C1-E614-1733-C6484C3865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Rechte von Angehörigen </a:t>
            </a: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3E3C4E61-97A8-EABF-3843-CD497B89A2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71795" y="2132855"/>
            <a:ext cx="3424530" cy="322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07955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7122FE7B-46D6-9FFD-AEA5-2AB03D48EF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6ABA92-B65E-42F5-BB28-73DA50746AED}" type="slidenum">
              <a:rPr lang="de-CH" smtClean="0"/>
              <a:pPr/>
              <a:t>9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26D01A-5816-7632-A312-5474328973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CH"/>
              <a:t>Hilfe von Angehörige bei einem Schwächezustand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71B2760-E2F1-F485-CE71-78E6A40525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de-CH" b="1"/>
          </a:p>
          <a:p>
            <a:pPr marL="0" indent="0">
              <a:buNone/>
            </a:pPr>
            <a:r>
              <a:rPr lang="de-CH" b="1"/>
              <a:t>Realakte ohne Vollmacht</a:t>
            </a:r>
          </a:p>
          <a:p>
            <a:r>
              <a:rPr lang="de-CH"/>
              <a:t>Finanziell, z.B. Rechnungen bezahlen	</a:t>
            </a:r>
          </a:p>
          <a:p>
            <a:r>
              <a:rPr lang="de-CH"/>
              <a:t>Administrativ, z.B. Fristerstreckung für Steuererklärung, Termine abmachen/absagen</a:t>
            </a:r>
          </a:p>
          <a:p>
            <a:endParaRPr lang="de-CH" b="1"/>
          </a:p>
          <a:p>
            <a:pPr marL="0" indent="0">
              <a:buNone/>
            </a:pPr>
            <a:r>
              <a:rPr lang="de-CH" b="1"/>
              <a:t>Vertretungshandlungen nur mit Vertretungsrecht</a:t>
            </a:r>
          </a:p>
          <a:p>
            <a:pPr marL="0" indent="0">
              <a:buNone/>
            </a:pPr>
            <a:endParaRPr lang="de-CH" b="1"/>
          </a:p>
          <a:p>
            <a:pPr marL="0" indent="0">
              <a:buNone/>
            </a:pPr>
            <a:endParaRPr lang="de-CH" b="1"/>
          </a:p>
          <a:p>
            <a:pPr marL="0" indent="0">
              <a:buNone/>
            </a:pPr>
            <a:endParaRPr lang="de-CH"/>
          </a:p>
          <a:p>
            <a:pPr marL="0" indent="0">
              <a:buNone/>
            </a:pPr>
            <a:br>
              <a:rPr lang="de-CH"/>
            </a:br>
            <a:br>
              <a:rPr lang="de-CH"/>
            </a:br>
            <a:br>
              <a:rPr lang="de-CH"/>
            </a:br>
            <a:endParaRPr lang="de-CH"/>
          </a:p>
          <a:p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21019749"/>
      </p:ext>
    </p:extLst>
  </p:cSld>
  <p:clrMapOvr>
    <a:masterClrMapping/>
  </p:clrMapOvr>
</p:sld>
</file>

<file path=ppt/theme/theme1.xml><?xml version="1.0" encoding="utf-8"?>
<a:theme xmlns:a="http://schemas.openxmlformats.org/drawingml/2006/main" name="2020_ProMenteSana_Praesentation">
  <a:themeElements>
    <a:clrScheme name="ProMenteSana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00896B"/>
      </a:accent1>
      <a:accent2>
        <a:srgbClr val="66B8A6"/>
      </a:accent2>
      <a:accent3>
        <a:srgbClr val="BFE2DA"/>
      </a:accent3>
      <a:accent4>
        <a:srgbClr val="003271"/>
      </a:accent4>
      <a:accent5>
        <a:srgbClr val="6684AA"/>
      </a:accent5>
      <a:accent6>
        <a:srgbClr val="BFCCDC"/>
      </a:accent6>
      <a:hlink>
        <a:srgbClr val="000000"/>
      </a:hlink>
      <a:folHlink>
        <a:srgbClr val="00000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>
    <a:extraClrScheme>
      <a:clrScheme name="ProMenteSana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00896B"/>
        </a:accent1>
        <a:accent2>
          <a:srgbClr val="66B8A6"/>
        </a:accent2>
        <a:accent3>
          <a:srgbClr val="BFE2DA"/>
        </a:accent3>
        <a:accent4>
          <a:srgbClr val="003271"/>
        </a:accent4>
        <a:accent5>
          <a:srgbClr val="6684AA"/>
        </a:accent5>
        <a:accent6>
          <a:srgbClr val="BFCCDC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oMenteSana_Praesentation" id="{960E8D3F-13D5-4CBF-9D93-A6C2364D1F58}" vid="{2B1D4619-9B94-4091-9BCC-95E9200A88B6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A394063C78EB4499F0B5A1EC0A0DD64" ma:contentTypeVersion="13" ma:contentTypeDescription="Ein neues Dokument erstellen." ma:contentTypeScope="" ma:versionID="fea32710c59a42978aeaf09f79b11c29">
  <xsd:schema xmlns:xsd="http://www.w3.org/2001/XMLSchema" xmlns:xs="http://www.w3.org/2001/XMLSchema" xmlns:p="http://schemas.microsoft.com/office/2006/metadata/properties" xmlns:ns2="fc2cb24d-8567-4dd9-90ab-c44e03c941c7" xmlns:ns3="75fd8e9a-a465-4096-8ccf-7f068c0bb12b" targetNamespace="http://schemas.microsoft.com/office/2006/metadata/properties" ma:root="true" ma:fieldsID="09950ab519724364a086681e5dbfd07f" ns2:_="" ns3:_="">
    <xsd:import namespace="fc2cb24d-8567-4dd9-90ab-c44e03c941c7"/>
    <xsd:import namespace="75fd8e9a-a465-4096-8ccf-7f068c0bb12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2cb24d-8567-4dd9-90ab-c44e03c941c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fd8e9a-a465-4096-8ccf-7f068c0bb12b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427EA30-EC94-4B34-8354-198539454C6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C5B7429-820C-4DFC-A59D-1C56DFA6F026}">
  <ds:schemaRefs>
    <ds:schemaRef ds:uri="http://purl.org/dc/terms/"/>
    <ds:schemaRef ds:uri="http://schemas.microsoft.com/office/2006/metadata/properties"/>
    <ds:schemaRef ds:uri="http://schemas.microsoft.com/office/2006/documentManagement/types"/>
    <ds:schemaRef ds:uri="75fd8e9a-a465-4096-8ccf-7f068c0bb12b"/>
    <ds:schemaRef ds:uri="http://schemas.openxmlformats.org/package/2006/metadata/core-properties"/>
    <ds:schemaRef ds:uri="http://purl.org/dc/dcmitype/"/>
    <ds:schemaRef ds:uri="fc2cb24d-8567-4dd9-90ab-c44e03c941c7"/>
    <ds:schemaRef ds:uri="http://schemas.microsoft.com/office/infopath/2007/PartnerControls"/>
    <ds:schemaRef ds:uri="http://www.w3.org/XML/1998/namespace"/>
    <ds:schemaRef ds:uri="http://purl.org/dc/elements/1.1/"/>
  </ds:schemaRefs>
</ds:datastoreItem>
</file>

<file path=customXml/itemProps3.xml><?xml version="1.0" encoding="utf-8"?>
<ds:datastoreItem xmlns:ds="http://schemas.openxmlformats.org/officeDocument/2006/customXml" ds:itemID="{AE770D18-0849-42AD-92F4-C81CDB465C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2cb24d-8567-4dd9-90ab-c44e03c941c7"/>
    <ds:schemaRef ds:uri="75fd8e9a-a465-4096-8ccf-7f068c0bb12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2020_ProMenteSana_Praesentation</Template>
  <TotalTime>0</TotalTime>
  <Words>1570</Words>
  <Application>Microsoft Office PowerPoint</Application>
  <PresentationFormat>Breitbild</PresentationFormat>
  <Paragraphs>213</Paragraphs>
  <Slides>26</Slides>
  <Notes>26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26</vt:i4>
      </vt:variant>
    </vt:vector>
  </HeadingPairs>
  <TitlesOfParts>
    <vt:vector size="29" baseType="lpstr">
      <vt:lpstr>Arial</vt:lpstr>
      <vt:lpstr>Wingdings</vt:lpstr>
      <vt:lpstr>2020_ProMenteSana_Praesentation</vt:lpstr>
      <vt:lpstr>Referat von Sandra Joos, Juristin  «Rechte von Angehörigen»</vt:lpstr>
      <vt:lpstr>Inhalt des Referats «Rechte von Angehörigen»</vt:lpstr>
      <vt:lpstr>Was heisst Selbstbestimmung </vt:lpstr>
      <vt:lpstr>Definition Urteilsfähigkeit</vt:lpstr>
      <vt:lpstr>Bedeutung Urteilsfähigkeit</vt:lpstr>
      <vt:lpstr>Patientenverfügung</vt:lpstr>
      <vt:lpstr>Vorsorgeauftrag</vt:lpstr>
      <vt:lpstr>Rechte von Angehörigen </vt:lpstr>
      <vt:lpstr>Hilfe von Angehörige bei einem Schwächezustand</vt:lpstr>
      <vt:lpstr>Wie erhalten Angehörige Vertretungsrechte (1)</vt:lpstr>
      <vt:lpstr>Wie erhalten Angehörige Vertretungsrechte (2)</vt:lpstr>
      <vt:lpstr>Grenzen der Vertretung</vt:lpstr>
      <vt:lpstr>Kesb und Beistandschaft</vt:lpstr>
      <vt:lpstr>Haftung der Angehörigen </vt:lpstr>
      <vt:lpstr>Solidarhaftung Ehegatten/eingetragene Partner</vt:lpstr>
      <vt:lpstr>Entschädigung für betreuende Angehörige</vt:lpstr>
      <vt:lpstr>Rechte von Angehörigen</vt:lpstr>
      <vt:lpstr>Information von Angehörigen</vt:lpstr>
      <vt:lpstr>Wer entscheidet über medizinische Behandlung</vt:lpstr>
      <vt:lpstr>Rangordnung vertretungsberechtigter Personen</vt:lpstr>
      <vt:lpstr> </vt:lpstr>
      <vt:lpstr>Selbstbestimmte Vertretung bei Urteilsunfähigkeit</vt:lpstr>
      <vt:lpstr>Sonderrecht Psychiatrie</vt:lpstr>
      <vt:lpstr>Angehörige bei der Fürsorgerischer Unterbringung</vt:lpstr>
      <vt:lpstr>Sandra Joos </vt:lpstr>
      <vt:lpstr>Elemente der Urteilsfähigkeit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Hanah Hwang</dc:creator>
  <cp:lastModifiedBy>Sandra Joos</cp:lastModifiedBy>
  <cp:revision>2</cp:revision>
  <cp:lastPrinted>2022-09-27T15:24:31Z</cp:lastPrinted>
  <dcterms:created xsi:type="dcterms:W3CDTF">2022-06-23T11:53:02Z</dcterms:created>
  <dcterms:modified xsi:type="dcterms:W3CDTF">2022-09-28T15:14:48Z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bel">
    <vt:i4>0</vt:i4>
  </property>
  <property fmtid="{D5CDD505-2E9C-101B-9397-08002B2CF9AE}" pid="3" name="ContentTypeId">
    <vt:lpwstr>0x0101004A394063C78EB4499F0B5A1EC0A0DD64</vt:lpwstr>
  </property>
  <property fmtid="{D5CDD505-2E9C-101B-9397-08002B2CF9AE}" pid="4" name="Order">
    <vt:r8>77600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_ExtendedDescription">
    <vt:lpwstr/>
  </property>
  <property fmtid="{D5CDD505-2E9C-101B-9397-08002B2CF9AE}" pid="8" name="TriggerFlowInfo">
    <vt:lpwstr/>
  </property>
  <property fmtid="{D5CDD505-2E9C-101B-9397-08002B2CF9AE}" pid="9" name="TemplateUrl">
    <vt:lpwstr/>
  </property>
  <property fmtid="{D5CDD505-2E9C-101B-9397-08002B2CF9AE}" pid="10" name="ComplianceAssetId">
    <vt:lpwstr/>
  </property>
  <property fmtid="{D5CDD505-2E9C-101B-9397-08002B2CF9AE}" pid="11" name="MediaServiceImageTags">
    <vt:lpwstr/>
  </property>
</Properties>
</file>